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07" r:id="rId1"/>
  </p:sldMasterIdLst>
  <p:notesMasterIdLst>
    <p:notesMasterId r:id="rId3"/>
  </p:notesMasterIdLst>
  <p:sldIdLst>
    <p:sldId id="256" r:id="rId2"/>
  </p:sldIdLst>
  <p:sldSz cx="9244013" cy="3175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85D7C"/>
    <a:srgbClr val="00A092"/>
    <a:srgbClr val="2F2771"/>
    <a:srgbClr val="85FFB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994"/>
    <p:restoredTop sz="94694"/>
  </p:normalViewPr>
  <p:slideViewPr>
    <p:cSldViewPr snapToGrid="0" snapToObjects="1">
      <p:cViewPr>
        <p:scale>
          <a:sx n="51" d="100"/>
          <a:sy n="51" d="100"/>
        </p:scale>
        <p:origin x="3352" y="228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notesMaster" Target="notesMasters/notesMaster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F05719-A9D5-B94A-9F76-6B5301C8A25C}" type="datetimeFigureOut">
              <a:rPr lang="en-DE" smtClean="0"/>
              <a:t>3/14/25</a:t>
            </a:fld>
            <a:endParaRPr lang="en-DE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1063625" y="1143000"/>
            <a:ext cx="89852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DE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DE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9505096-80B4-2D4B-8537-670D66D09BFC}" type="slidenum">
              <a:rPr lang="en-DE" smtClean="0"/>
              <a:t>‹Nr.›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18039196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1pPr>
    <a:lvl2pPr marL="24930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2pPr>
    <a:lvl3pPr marL="49861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3pPr>
    <a:lvl4pPr marL="74792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4pPr>
    <a:lvl5pPr marL="997232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5pPr>
    <a:lvl6pPr marL="1246540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6pPr>
    <a:lvl7pPr marL="1495848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7pPr>
    <a:lvl8pPr marL="1745156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8pPr>
    <a:lvl9pPr marL="1994464" algn="l" defTabSz="498616" rtl="0" eaLnBrk="1" latinLnBrk="0" hangingPunct="1">
      <a:defRPr sz="654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55502" y="519613"/>
            <a:ext cx="6933010" cy="1105370"/>
          </a:xfrm>
        </p:spPr>
        <p:txBody>
          <a:bodyPr anchor="b"/>
          <a:lstStyle>
            <a:lvl1pPr algn="ctr">
              <a:defRPr sz="27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55502" y="1667610"/>
            <a:ext cx="6933010" cy="766556"/>
          </a:xfrm>
        </p:spPr>
        <p:txBody>
          <a:bodyPr/>
          <a:lstStyle>
            <a:lvl1pPr marL="0" indent="0" algn="ctr">
              <a:buNone/>
              <a:defRPr sz="1111"/>
            </a:lvl1pPr>
            <a:lvl2pPr marL="211684" indent="0" algn="ctr">
              <a:buNone/>
              <a:defRPr sz="926"/>
            </a:lvl2pPr>
            <a:lvl3pPr marL="423367" indent="0" algn="ctr">
              <a:buNone/>
              <a:defRPr sz="833"/>
            </a:lvl3pPr>
            <a:lvl4pPr marL="635051" indent="0" algn="ctr">
              <a:buNone/>
              <a:defRPr sz="741"/>
            </a:lvl4pPr>
            <a:lvl5pPr marL="846734" indent="0" algn="ctr">
              <a:buNone/>
              <a:defRPr sz="741"/>
            </a:lvl5pPr>
            <a:lvl6pPr marL="1058418" indent="0" algn="ctr">
              <a:buNone/>
              <a:defRPr sz="741"/>
            </a:lvl6pPr>
            <a:lvl7pPr marL="1270102" indent="0" algn="ctr">
              <a:buNone/>
              <a:defRPr sz="741"/>
            </a:lvl7pPr>
            <a:lvl8pPr marL="1481785" indent="0" algn="ctr">
              <a:buNone/>
              <a:defRPr sz="741"/>
            </a:lvl8pPr>
            <a:lvl9pPr marL="1693469" indent="0" algn="ctr">
              <a:buNone/>
              <a:defRPr sz="741"/>
            </a:lvl9pPr>
          </a:lstStyle>
          <a:p>
            <a:r>
              <a:rPr lang="en-GB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918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8256454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15247" y="169039"/>
            <a:ext cx="1993240" cy="2690666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35526" y="169039"/>
            <a:ext cx="5864171" cy="2690666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873360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03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A3B1AC66-089F-4445-825A-A2421E704F33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1" y="0"/>
            <a:ext cx="9244013" cy="3175000"/>
          </a:xfrm>
          <a:prstGeom prst="rect">
            <a:avLst/>
          </a:prstGeom>
        </p:spPr>
      </p:pic>
      <p:pic>
        <p:nvPicPr>
          <p:cNvPr id="4" name="Grafik 3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EECAE929-FC59-A6DF-9BB3-84A355DACF8D}"/>
              </a:ext>
            </a:extLst>
          </p:cNvPr>
          <p:cNvPicPr>
            <a:picLocks/>
          </p:cNvPicPr>
          <p:nvPr userDrawn="1"/>
        </p:nvPicPr>
        <p:blipFill>
          <a:blip r:embed="rId3"/>
          <a:stretch>
            <a:fillRect/>
          </a:stretch>
        </p:blipFill>
        <p:spPr>
          <a:xfrm>
            <a:off x="1" y="0"/>
            <a:ext cx="9244012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099049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144CDFCD-AF16-026E-26D4-A84C1C784B3F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10800000">
            <a:off x="1" y="0"/>
            <a:ext cx="9244012" cy="3175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921336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3D1D3E5A-F367-7266-7B21-DCACA08583CB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5400000">
            <a:off x="3034504" y="-3034508"/>
            <a:ext cx="3175002" cy="924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9324916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_Gradi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Grafik 1" descr="Ein Bild, das Flieder, lila, Farbigkeit, violett enthält.&#10;&#10;KI-generierte Inhalte können fehlerhaft sein.">
            <a:extLst>
              <a:ext uri="{FF2B5EF4-FFF2-40B4-BE49-F238E27FC236}">
                <a16:creationId xmlns:a16="http://schemas.microsoft.com/office/drawing/2014/main" id="{2578FE53-80D1-DE0E-4344-53AC2B2904F5}"/>
              </a:ext>
            </a:extLst>
          </p:cNvPr>
          <p:cNvPicPr>
            <a:picLocks/>
          </p:cNvPicPr>
          <p:nvPr userDrawn="1"/>
        </p:nvPicPr>
        <p:blipFill>
          <a:blip r:embed="rId2"/>
          <a:stretch>
            <a:fillRect/>
          </a:stretch>
        </p:blipFill>
        <p:spPr>
          <a:xfrm rot="16200000">
            <a:off x="3034504" y="-3034508"/>
            <a:ext cx="3175002" cy="92440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31869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457139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0711" y="791545"/>
            <a:ext cx="7972961" cy="1320712"/>
          </a:xfrm>
        </p:spPr>
        <p:txBody>
          <a:bodyPr anchor="b"/>
          <a:lstStyle>
            <a:lvl1pPr>
              <a:defRPr sz="2778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0711" y="2124752"/>
            <a:ext cx="7972961" cy="694531"/>
          </a:xfrm>
        </p:spPr>
        <p:txBody>
          <a:bodyPr/>
          <a:lstStyle>
            <a:lvl1pPr marL="0" indent="0">
              <a:buNone/>
              <a:defRPr sz="1111">
                <a:solidFill>
                  <a:schemeClr val="tx1">
                    <a:tint val="75000"/>
                  </a:schemeClr>
                </a:solidFill>
              </a:defRPr>
            </a:lvl1pPr>
            <a:lvl2pPr marL="211684" indent="0">
              <a:buNone/>
              <a:defRPr sz="926">
                <a:solidFill>
                  <a:schemeClr val="tx1">
                    <a:tint val="75000"/>
                  </a:schemeClr>
                </a:solidFill>
              </a:defRPr>
            </a:lvl2pPr>
            <a:lvl3pPr marL="423367" indent="0">
              <a:buNone/>
              <a:defRPr sz="833">
                <a:solidFill>
                  <a:schemeClr val="tx1">
                    <a:tint val="75000"/>
                  </a:schemeClr>
                </a:solidFill>
              </a:defRPr>
            </a:lvl3pPr>
            <a:lvl4pPr marL="635051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4pPr>
            <a:lvl5pPr marL="846734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5pPr>
            <a:lvl6pPr marL="1058418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6pPr>
            <a:lvl7pPr marL="1270102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7pPr>
            <a:lvl8pPr marL="1481785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8pPr>
            <a:lvl9pPr marL="1693469" indent="0">
              <a:buNone/>
              <a:defRPr sz="741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761967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35526" y="845197"/>
            <a:ext cx="3928706" cy="20145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79781" y="845197"/>
            <a:ext cx="3928706" cy="201450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650481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169039"/>
            <a:ext cx="7972961" cy="613687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6731" y="778316"/>
            <a:ext cx="3910650" cy="381441"/>
          </a:xfrm>
        </p:spPr>
        <p:txBody>
          <a:bodyPr anchor="b"/>
          <a:lstStyle>
            <a:lvl1pPr marL="0" indent="0">
              <a:buNone/>
              <a:defRPr sz="1111" b="1"/>
            </a:lvl1pPr>
            <a:lvl2pPr marL="211684" indent="0">
              <a:buNone/>
              <a:defRPr sz="926" b="1"/>
            </a:lvl2pPr>
            <a:lvl3pPr marL="423367" indent="0">
              <a:buNone/>
              <a:defRPr sz="833" b="1"/>
            </a:lvl3pPr>
            <a:lvl4pPr marL="635051" indent="0">
              <a:buNone/>
              <a:defRPr sz="741" b="1"/>
            </a:lvl4pPr>
            <a:lvl5pPr marL="846734" indent="0">
              <a:buNone/>
              <a:defRPr sz="741" b="1"/>
            </a:lvl5pPr>
            <a:lvl6pPr marL="1058418" indent="0">
              <a:buNone/>
              <a:defRPr sz="741" b="1"/>
            </a:lvl6pPr>
            <a:lvl7pPr marL="1270102" indent="0">
              <a:buNone/>
              <a:defRPr sz="741" b="1"/>
            </a:lvl7pPr>
            <a:lvl8pPr marL="1481785" indent="0">
              <a:buNone/>
              <a:defRPr sz="741" b="1"/>
            </a:lvl8pPr>
            <a:lvl9pPr marL="1693469" indent="0">
              <a:buNone/>
              <a:defRPr sz="7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36731" y="1159757"/>
            <a:ext cx="3910650" cy="1705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79781" y="778316"/>
            <a:ext cx="3929910" cy="381441"/>
          </a:xfrm>
        </p:spPr>
        <p:txBody>
          <a:bodyPr anchor="b"/>
          <a:lstStyle>
            <a:lvl1pPr marL="0" indent="0">
              <a:buNone/>
              <a:defRPr sz="1111" b="1"/>
            </a:lvl1pPr>
            <a:lvl2pPr marL="211684" indent="0">
              <a:buNone/>
              <a:defRPr sz="926" b="1"/>
            </a:lvl2pPr>
            <a:lvl3pPr marL="423367" indent="0">
              <a:buNone/>
              <a:defRPr sz="833" b="1"/>
            </a:lvl3pPr>
            <a:lvl4pPr marL="635051" indent="0">
              <a:buNone/>
              <a:defRPr sz="741" b="1"/>
            </a:lvl4pPr>
            <a:lvl5pPr marL="846734" indent="0">
              <a:buNone/>
              <a:defRPr sz="741" b="1"/>
            </a:lvl5pPr>
            <a:lvl6pPr marL="1058418" indent="0">
              <a:buNone/>
              <a:defRPr sz="741" b="1"/>
            </a:lvl6pPr>
            <a:lvl7pPr marL="1270102" indent="0">
              <a:buNone/>
              <a:defRPr sz="741" b="1"/>
            </a:lvl7pPr>
            <a:lvl8pPr marL="1481785" indent="0">
              <a:buNone/>
              <a:defRPr sz="741" b="1"/>
            </a:lvl8pPr>
            <a:lvl9pPr marL="1693469" indent="0">
              <a:buNone/>
              <a:defRPr sz="741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79781" y="1159757"/>
            <a:ext cx="3929910" cy="170582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1030939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734101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513277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211667"/>
            <a:ext cx="2981435" cy="740833"/>
          </a:xfrm>
        </p:spPr>
        <p:txBody>
          <a:bodyPr anchor="b"/>
          <a:lstStyle>
            <a:lvl1pPr>
              <a:defRPr sz="14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929909" y="457141"/>
            <a:ext cx="4679782" cy="2256308"/>
          </a:xfrm>
        </p:spPr>
        <p:txBody>
          <a:bodyPr/>
          <a:lstStyle>
            <a:lvl1pPr>
              <a:defRPr sz="1482"/>
            </a:lvl1pPr>
            <a:lvl2pPr>
              <a:defRPr sz="1296"/>
            </a:lvl2pPr>
            <a:lvl3pPr>
              <a:defRPr sz="1111"/>
            </a:lvl3pPr>
            <a:lvl4pPr>
              <a:defRPr sz="926"/>
            </a:lvl4pPr>
            <a:lvl5pPr>
              <a:defRPr sz="926"/>
            </a:lvl5pPr>
            <a:lvl6pPr>
              <a:defRPr sz="926"/>
            </a:lvl6pPr>
            <a:lvl7pPr>
              <a:defRPr sz="926"/>
            </a:lvl7pPr>
            <a:lvl8pPr>
              <a:defRPr sz="926"/>
            </a:lvl8pPr>
            <a:lvl9pPr>
              <a:defRPr sz="926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952500"/>
            <a:ext cx="2981435" cy="1764624"/>
          </a:xfrm>
        </p:spPr>
        <p:txBody>
          <a:bodyPr/>
          <a:lstStyle>
            <a:lvl1pPr marL="0" indent="0">
              <a:buNone/>
              <a:defRPr sz="741"/>
            </a:lvl1pPr>
            <a:lvl2pPr marL="211684" indent="0">
              <a:buNone/>
              <a:defRPr sz="648"/>
            </a:lvl2pPr>
            <a:lvl3pPr marL="423367" indent="0">
              <a:buNone/>
              <a:defRPr sz="556"/>
            </a:lvl3pPr>
            <a:lvl4pPr marL="635051" indent="0">
              <a:buNone/>
              <a:defRPr sz="463"/>
            </a:lvl4pPr>
            <a:lvl5pPr marL="846734" indent="0">
              <a:buNone/>
              <a:defRPr sz="463"/>
            </a:lvl5pPr>
            <a:lvl6pPr marL="1058418" indent="0">
              <a:buNone/>
              <a:defRPr sz="463"/>
            </a:lvl6pPr>
            <a:lvl7pPr marL="1270102" indent="0">
              <a:buNone/>
              <a:defRPr sz="463"/>
            </a:lvl7pPr>
            <a:lvl8pPr marL="1481785" indent="0">
              <a:buNone/>
              <a:defRPr sz="463"/>
            </a:lvl8pPr>
            <a:lvl9pPr marL="1693469" indent="0">
              <a:buNone/>
              <a:defRPr sz="4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7453230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36730" y="211667"/>
            <a:ext cx="2981435" cy="740833"/>
          </a:xfrm>
        </p:spPr>
        <p:txBody>
          <a:bodyPr anchor="b"/>
          <a:lstStyle>
            <a:lvl1pPr>
              <a:defRPr sz="1482"/>
            </a:lvl1pPr>
          </a:lstStyle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929909" y="457141"/>
            <a:ext cx="4679782" cy="2256308"/>
          </a:xfrm>
        </p:spPr>
        <p:txBody>
          <a:bodyPr anchor="t"/>
          <a:lstStyle>
            <a:lvl1pPr marL="0" indent="0">
              <a:buNone/>
              <a:defRPr sz="1482"/>
            </a:lvl1pPr>
            <a:lvl2pPr marL="211684" indent="0">
              <a:buNone/>
              <a:defRPr sz="1296"/>
            </a:lvl2pPr>
            <a:lvl3pPr marL="423367" indent="0">
              <a:buNone/>
              <a:defRPr sz="1111"/>
            </a:lvl3pPr>
            <a:lvl4pPr marL="635051" indent="0">
              <a:buNone/>
              <a:defRPr sz="926"/>
            </a:lvl4pPr>
            <a:lvl5pPr marL="846734" indent="0">
              <a:buNone/>
              <a:defRPr sz="926"/>
            </a:lvl5pPr>
            <a:lvl6pPr marL="1058418" indent="0">
              <a:buNone/>
              <a:defRPr sz="926"/>
            </a:lvl6pPr>
            <a:lvl7pPr marL="1270102" indent="0">
              <a:buNone/>
              <a:defRPr sz="926"/>
            </a:lvl7pPr>
            <a:lvl8pPr marL="1481785" indent="0">
              <a:buNone/>
              <a:defRPr sz="926"/>
            </a:lvl8pPr>
            <a:lvl9pPr marL="1693469" indent="0">
              <a:buNone/>
              <a:defRPr sz="926"/>
            </a:lvl9pPr>
          </a:lstStyle>
          <a:p>
            <a:r>
              <a:rPr lang="en-GB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36730" y="952500"/>
            <a:ext cx="2981435" cy="1764624"/>
          </a:xfrm>
        </p:spPr>
        <p:txBody>
          <a:bodyPr/>
          <a:lstStyle>
            <a:lvl1pPr marL="0" indent="0">
              <a:buNone/>
              <a:defRPr sz="741"/>
            </a:lvl1pPr>
            <a:lvl2pPr marL="211684" indent="0">
              <a:buNone/>
              <a:defRPr sz="648"/>
            </a:lvl2pPr>
            <a:lvl3pPr marL="423367" indent="0">
              <a:buNone/>
              <a:defRPr sz="556"/>
            </a:lvl3pPr>
            <a:lvl4pPr marL="635051" indent="0">
              <a:buNone/>
              <a:defRPr sz="463"/>
            </a:lvl4pPr>
            <a:lvl5pPr marL="846734" indent="0">
              <a:buNone/>
              <a:defRPr sz="463"/>
            </a:lvl5pPr>
            <a:lvl6pPr marL="1058418" indent="0">
              <a:buNone/>
              <a:defRPr sz="463"/>
            </a:lvl6pPr>
            <a:lvl7pPr marL="1270102" indent="0">
              <a:buNone/>
              <a:defRPr sz="463"/>
            </a:lvl7pPr>
            <a:lvl8pPr marL="1481785" indent="0">
              <a:buNone/>
              <a:defRPr sz="463"/>
            </a:lvl8pPr>
            <a:lvl9pPr marL="1693469" indent="0">
              <a:buNone/>
              <a:defRPr sz="463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56036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6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35526" y="169039"/>
            <a:ext cx="7972961" cy="61368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35526" y="845197"/>
            <a:ext cx="7972961" cy="20145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35526" y="2942755"/>
            <a:ext cx="2079903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3/14/25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62080" y="2942755"/>
            <a:ext cx="3119854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28584" y="2942755"/>
            <a:ext cx="2079903" cy="16903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556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‹Nr.›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9334564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  <p:sldLayoutId id="2147483719" r:id="rId12"/>
    <p:sldLayoutId id="2147483676" r:id="rId13"/>
    <p:sldLayoutId id="2147483677" r:id="rId14"/>
    <p:sldLayoutId id="2147483678" r:id="rId15"/>
  </p:sldLayoutIdLst>
  <p:txStyles>
    <p:titleStyle>
      <a:lvl1pPr algn="l" defTabSz="423367" rtl="0" eaLnBrk="1" latinLnBrk="0" hangingPunct="1">
        <a:lnSpc>
          <a:spcPct val="90000"/>
        </a:lnSpc>
        <a:spcBef>
          <a:spcPct val="0"/>
        </a:spcBef>
        <a:buNone/>
        <a:defRPr sz="2037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05842" indent="-105842" algn="l" defTabSz="423367" rtl="0" eaLnBrk="1" latinLnBrk="0" hangingPunct="1">
        <a:lnSpc>
          <a:spcPct val="90000"/>
        </a:lnSpc>
        <a:spcBef>
          <a:spcPts val="463"/>
        </a:spcBef>
        <a:buFont typeface="Arial" panose="020B0604020202020204" pitchFamily="34" charset="0"/>
        <a:buChar char="•"/>
        <a:defRPr sz="1296" kern="1200">
          <a:solidFill>
            <a:schemeClr val="tx1"/>
          </a:solidFill>
          <a:latin typeface="+mn-lt"/>
          <a:ea typeface="+mn-ea"/>
          <a:cs typeface="+mn-cs"/>
        </a:defRPr>
      </a:lvl1pPr>
      <a:lvl2pPr marL="317525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1111" kern="1200">
          <a:solidFill>
            <a:schemeClr val="tx1"/>
          </a:solidFill>
          <a:latin typeface="+mn-lt"/>
          <a:ea typeface="+mn-ea"/>
          <a:cs typeface="+mn-cs"/>
        </a:defRPr>
      </a:lvl2pPr>
      <a:lvl3pPr marL="529209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926" kern="1200">
          <a:solidFill>
            <a:schemeClr val="tx1"/>
          </a:solidFill>
          <a:latin typeface="+mn-lt"/>
          <a:ea typeface="+mn-ea"/>
          <a:cs typeface="+mn-cs"/>
        </a:defRPr>
      </a:lvl3pPr>
      <a:lvl4pPr marL="740893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4pPr>
      <a:lvl5pPr marL="952576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5pPr>
      <a:lvl6pPr marL="1164260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6pPr>
      <a:lvl7pPr marL="1375943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7pPr>
      <a:lvl8pPr marL="1587627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8pPr>
      <a:lvl9pPr marL="1799311" indent="-105842" algn="l" defTabSz="423367" rtl="0" eaLnBrk="1" latinLnBrk="0" hangingPunct="1">
        <a:lnSpc>
          <a:spcPct val="90000"/>
        </a:lnSpc>
        <a:spcBef>
          <a:spcPts val="232"/>
        </a:spcBef>
        <a:buFont typeface="Arial" panose="020B0604020202020204" pitchFamily="34" charset="0"/>
        <a:buChar char="•"/>
        <a:defRPr sz="83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1pPr>
      <a:lvl2pPr marL="211684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2pPr>
      <a:lvl3pPr marL="423367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3pPr>
      <a:lvl4pPr marL="635051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4pPr>
      <a:lvl5pPr marL="846734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5pPr>
      <a:lvl6pPr marL="1058418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6pPr>
      <a:lvl7pPr marL="1270102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7pPr>
      <a:lvl8pPr marL="1481785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8pPr>
      <a:lvl9pPr marL="1693469" algn="l" defTabSz="423367" rtl="0" eaLnBrk="1" latinLnBrk="0" hangingPunct="1">
        <a:defRPr sz="83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png"/><Relationship Id="rId13" Type="http://schemas.openxmlformats.org/officeDocument/2006/relationships/image" Target="../media/image14.png"/><Relationship Id="rId3" Type="http://schemas.openxmlformats.org/officeDocument/2006/relationships/image" Target="../media/image4.png"/><Relationship Id="rId7" Type="http://schemas.openxmlformats.org/officeDocument/2006/relationships/image" Target="../media/image8.emf"/><Relationship Id="rId12" Type="http://schemas.openxmlformats.org/officeDocument/2006/relationships/image" Target="../media/image13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7.png"/><Relationship Id="rId11" Type="http://schemas.openxmlformats.org/officeDocument/2006/relationships/image" Target="../media/image12.emf"/><Relationship Id="rId5" Type="http://schemas.openxmlformats.org/officeDocument/2006/relationships/image" Target="../media/image6.png"/><Relationship Id="rId10" Type="http://schemas.openxmlformats.org/officeDocument/2006/relationships/image" Target="../media/image11.emf"/><Relationship Id="rId4" Type="http://schemas.openxmlformats.org/officeDocument/2006/relationships/image" Target="../media/image5.png"/><Relationship Id="rId9" Type="http://schemas.openxmlformats.org/officeDocument/2006/relationships/image" Target="../media/image10.png"/><Relationship Id="rId14" Type="http://schemas.openxmlformats.org/officeDocument/2006/relationships/image" Target="../media/image1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9" name="Picture 28" descr="Icon&#10;&#10;Description automatically generated">
            <a:extLst>
              <a:ext uri="{FF2B5EF4-FFF2-40B4-BE49-F238E27FC236}">
                <a16:creationId xmlns:a16="http://schemas.microsoft.com/office/drawing/2014/main" id="{633F8621-DFA6-8C47-AA8A-24C6CB5443B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64033" y="1658679"/>
            <a:ext cx="448175" cy="448175"/>
          </a:xfrm>
          <a:prstGeom prst="rect">
            <a:avLst/>
          </a:prstGeom>
        </p:spPr>
      </p:pic>
      <p:pic>
        <p:nvPicPr>
          <p:cNvPr id="33" name="Picture 32" descr="Icon&#10;&#10;Description automatically generated">
            <a:extLst>
              <a:ext uri="{FF2B5EF4-FFF2-40B4-BE49-F238E27FC236}">
                <a16:creationId xmlns:a16="http://schemas.microsoft.com/office/drawing/2014/main" id="{8FD503B3-A2F0-A44D-9209-7F4EB9C82A8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 flipH="1">
            <a:off x="7181895" y="245065"/>
            <a:ext cx="1595340" cy="1042291"/>
          </a:xfrm>
          <a:prstGeom prst="rect">
            <a:avLst/>
          </a:prstGeom>
        </p:spPr>
      </p:pic>
      <p:pic>
        <p:nvPicPr>
          <p:cNvPr id="35" name="Picture 34" descr="Shape, icon&#10;&#10;Description automatically generated">
            <a:extLst>
              <a:ext uri="{FF2B5EF4-FFF2-40B4-BE49-F238E27FC236}">
                <a16:creationId xmlns:a16="http://schemas.microsoft.com/office/drawing/2014/main" id="{DC54FD0D-1EF0-BC4E-AAC7-2DE9B710AA52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909249" y="212206"/>
            <a:ext cx="1619912" cy="1219030"/>
          </a:xfrm>
          <a:prstGeom prst="rect">
            <a:avLst/>
          </a:prstGeom>
        </p:spPr>
      </p:pic>
      <p:pic>
        <p:nvPicPr>
          <p:cNvPr id="37" name="Picture 36" descr="Icon&#10;&#10;Description automatically generated">
            <a:extLst>
              <a:ext uri="{FF2B5EF4-FFF2-40B4-BE49-F238E27FC236}">
                <a16:creationId xmlns:a16="http://schemas.microsoft.com/office/drawing/2014/main" id="{3BA74A07-17DE-6246-B61A-7DE3E72F15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5075493" y="1663665"/>
            <a:ext cx="1299127" cy="1299130"/>
          </a:xfrm>
          <a:prstGeom prst="rect">
            <a:avLst/>
          </a:prstGeom>
        </p:spPr>
      </p:pic>
      <p:grpSp>
        <p:nvGrpSpPr>
          <p:cNvPr id="9" name="Group 8">
            <a:extLst>
              <a:ext uri="{FF2B5EF4-FFF2-40B4-BE49-F238E27FC236}">
                <a16:creationId xmlns:a16="http://schemas.microsoft.com/office/drawing/2014/main" id="{E9E8B07B-42B3-DB45-BB29-308ED70DC6CB}"/>
              </a:ext>
            </a:extLst>
          </p:cNvPr>
          <p:cNvGrpSpPr/>
          <p:nvPr/>
        </p:nvGrpSpPr>
        <p:grpSpPr>
          <a:xfrm>
            <a:off x="6808305" y="1641554"/>
            <a:ext cx="2248384" cy="1248624"/>
            <a:chOff x="7635555" y="1084328"/>
            <a:chExt cx="1421133" cy="789217"/>
          </a:xfrm>
        </p:grpSpPr>
        <p:pic>
          <p:nvPicPr>
            <p:cNvPr id="30" name="Picture 29" descr="Shape&#10;&#10;Description automatically generated">
              <a:extLst>
                <a:ext uri="{FF2B5EF4-FFF2-40B4-BE49-F238E27FC236}">
                  <a16:creationId xmlns:a16="http://schemas.microsoft.com/office/drawing/2014/main" id="{9E13C783-F1C8-FB4E-AB57-2CF27758A35D}"/>
                </a:ext>
              </a:extLst>
            </p:cNvPr>
            <p:cNvPicPr>
              <a:picLocks noChangeAspect="1"/>
            </p:cNvPicPr>
            <p:nvPr/>
          </p:nvPicPr>
          <p:blipFill>
            <a:blip r:embed="rId6"/>
            <a:stretch>
              <a:fillRect/>
            </a:stretch>
          </p:blipFill>
          <p:spPr>
            <a:xfrm>
              <a:off x="7635555" y="1084328"/>
              <a:ext cx="1421133" cy="382879"/>
            </a:xfrm>
            <a:prstGeom prst="rect">
              <a:avLst/>
            </a:prstGeom>
          </p:spPr>
        </p:pic>
        <p:pic>
          <p:nvPicPr>
            <p:cNvPr id="38" name="Picture 37">
              <a:extLst>
                <a:ext uri="{FF2B5EF4-FFF2-40B4-BE49-F238E27FC236}">
                  <a16:creationId xmlns:a16="http://schemas.microsoft.com/office/drawing/2014/main" id="{6C794024-21C2-2E4E-B3B6-73D54C6C1014}"/>
                </a:ext>
              </a:extLst>
            </p:cNvPr>
            <p:cNvPicPr>
              <a:picLocks noChangeAspect="1"/>
            </p:cNvPicPr>
            <p:nvPr/>
          </p:nvPicPr>
          <p:blipFill>
            <a:blip r:embed="rId7"/>
            <a:stretch>
              <a:fillRect/>
            </a:stretch>
          </p:blipFill>
          <p:spPr>
            <a:xfrm>
              <a:off x="7719345" y="1626931"/>
              <a:ext cx="1179878" cy="246614"/>
            </a:xfrm>
            <a:prstGeom prst="rect">
              <a:avLst/>
            </a:prstGeom>
          </p:spPr>
        </p:pic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FE41A000-1A10-2D42-8A18-C9DAC163283F}"/>
              </a:ext>
            </a:extLst>
          </p:cNvPr>
          <p:cNvGrpSpPr/>
          <p:nvPr/>
        </p:nvGrpSpPr>
        <p:grpSpPr>
          <a:xfrm>
            <a:off x="193499" y="193082"/>
            <a:ext cx="4438592" cy="1053643"/>
            <a:chOff x="157206" y="142804"/>
            <a:chExt cx="3886157" cy="922505"/>
          </a:xfrm>
        </p:grpSpPr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B98248C-B7BF-AE45-8DD6-8063748EE6C5}"/>
                </a:ext>
              </a:extLst>
            </p:cNvPr>
            <p:cNvGrpSpPr/>
            <p:nvPr/>
          </p:nvGrpSpPr>
          <p:grpSpPr>
            <a:xfrm>
              <a:off x="157206" y="142804"/>
              <a:ext cx="2524208" cy="922505"/>
              <a:chOff x="257175" y="222083"/>
              <a:chExt cx="2015279" cy="736510"/>
            </a:xfrm>
          </p:grpSpPr>
          <p:pic>
            <p:nvPicPr>
              <p:cNvPr id="26" name="Picture 25" descr="Logo, icon&#10;&#10;Description automatically generated">
                <a:extLst>
                  <a:ext uri="{FF2B5EF4-FFF2-40B4-BE49-F238E27FC236}">
                    <a16:creationId xmlns:a16="http://schemas.microsoft.com/office/drawing/2014/main" id="{B1AC5889-55C7-164D-9BBF-DC9B2C29599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8"/>
              <a:stretch>
                <a:fillRect/>
              </a:stretch>
            </p:blipFill>
            <p:spPr>
              <a:xfrm>
                <a:off x="257175" y="222083"/>
                <a:ext cx="736510" cy="736510"/>
              </a:xfrm>
              <a:prstGeom prst="rect">
                <a:avLst/>
              </a:prstGeom>
            </p:spPr>
          </p:pic>
          <p:pic>
            <p:nvPicPr>
              <p:cNvPr id="27" name="Picture 26" descr="Logo, company name&#10;&#10;Description automatically generated">
                <a:extLst>
                  <a:ext uri="{FF2B5EF4-FFF2-40B4-BE49-F238E27FC236}">
                    <a16:creationId xmlns:a16="http://schemas.microsoft.com/office/drawing/2014/main" id="{648B2A87-CA7D-0748-830D-83E7097F3451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9"/>
              <a:stretch>
                <a:fillRect/>
              </a:stretch>
            </p:blipFill>
            <p:spPr>
              <a:xfrm>
                <a:off x="1151130" y="222083"/>
                <a:ext cx="1121324" cy="716376"/>
              </a:xfrm>
              <a:prstGeom prst="rect">
                <a:avLst/>
              </a:prstGeom>
            </p:spPr>
          </p:pic>
        </p:grpSp>
        <p:pic>
          <p:nvPicPr>
            <p:cNvPr id="32" name="Picture 31">
              <a:extLst>
                <a:ext uri="{FF2B5EF4-FFF2-40B4-BE49-F238E27FC236}">
                  <a16:creationId xmlns:a16="http://schemas.microsoft.com/office/drawing/2014/main" id="{B79BEC58-1060-2B48-B308-604049B0964B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/>
            <a:stretch>
              <a:fillRect/>
            </a:stretch>
          </p:blipFill>
          <p:spPr>
            <a:xfrm>
              <a:off x="3312207" y="159547"/>
              <a:ext cx="731156" cy="889018"/>
            </a:xfrm>
            <a:prstGeom prst="rect">
              <a:avLst/>
            </a:prstGeom>
          </p:spPr>
        </p:pic>
      </p:grpSp>
      <p:pic>
        <p:nvPicPr>
          <p:cNvPr id="39" name="Picture 38">
            <a:extLst>
              <a:ext uri="{FF2B5EF4-FFF2-40B4-BE49-F238E27FC236}">
                <a16:creationId xmlns:a16="http://schemas.microsoft.com/office/drawing/2014/main" id="{A1A9CAD3-4AAB-AC43-B806-FA59690790E2}"/>
              </a:ext>
            </a:extLst>
          </p:cNvPr>
          <p:cNvPicPr>
            <a:picLocks noChangeAspect="1"/>
          </p:cNvPicPr>
          <p:nvPr/>
        </p:nvPicPr>
        <p:blipFill>
          <a:blip r:embed="rId11"/>
          <a:stretch>
            <a:fillRect/>
          </a:stretch>
        </p:blipFill>
        <p:spPr>
          <a:xfrm>
            <a:off x="193498" y="1505628"/>
            <a:ext cx="4438592" cy="1486049"/>
          </a:xfrm>
          <a:prstGeom prst="rect">
            <a:avLst/>
          </a:prstGeom>
        </p:spPr>
      </p:pic>
      <p:pic>
        <p:nvPicPr>
          <p:cNvPr id="36" name="Picture 35" descr="Icon&#10;&#10;Description automatically generated">
            <a:extLst>
              <a:ext uri="{FF2B5EF4-FFF2-40B4-BE49-F238E27FC236}">
                <a16:creationId xmlns:a16="http://schemas.microsoft.com/office/drawing/2014/main" id="{22E6BD1D-69ED-3E43-AE98-C63C6F43B3AF}"/>
              </a:ext>
            </a:extLst>
          </p:cNvPr>
          <p:cNvPicPr>
            <a:picLocks noChangeAspect="1"/>
          </p:cNvPicPr>
          <p:nvPr/>
        </p:nvPicPr>
        <p:blipFill>
          <a:blip r:embed="rId12"/>
          <a:stretch>
            <a:fillRect/>
          </a:stretch>
        </p:blipFill>
        <p:spPr>
          <a:xfrm>
            <a:off x="3899695" y="1663665"/>
            <a:ext cx="722311" cy="460556"/>
          </a:xfrm>
          <a:prstGeom prst="rect">
            <a:avLst/>
          </a:prstGeom>
        </p:spPr>
      </p:pic>
      <p:pic>
        <p:nvPicPr>
          <p:cNvPr id="40" name="Picture 39" descr="Shape, arrow&#10;&#10;Description automatically generated">
            <a:extLst>
              <a:ext uri="{FF2B5EF4-FFF2-40B4-BE49-F238E27FC236}">
                <a16:creationId xmlns:a16="http://schemas.microsoft.com/office/drawing/2014/main" id="{92656077-FC03-0A4F-83FC-D343E0BE97F6}"/>
              </a:ext>
            </a:extLst>
          </p:cNvPr>
          <p:cNvPicPr>
            <a:picLocks noChangeAspect="1"/>
          </p:cNvPicPr>
          <p:nvPr/>
        </p:nvPicPr>
        <p:blipFill>
          <a:blip r:embed="rId13"/>
          <a:stretch>
            <a:fillRect/>
          </a:stretch>
        </p:blipFill>
        <p:spPr>
          <a:xfrm>
            <a:off x="6840135" y="1040454"/>
            <a:ext cx="495504" cy="492992"/>
          </a:xfrm>
          <a:prstGeom prst="rect">
            <a:avLst/>
          </a:prstGeom>
        </p:spPr>
      </p:pic>
      <p:pic>
        <p:nvPicPr>
          <p:cNvPr id="3" name="Grafik 2" descr="Ein Bild, das Schrift, Grafiken, Symbol, Logo enthält.&#10;&#10;KI-generierte Inhalte können fehlerhaft sein.">
            <a:extLst>
              <a:ext uri="{FF2B5EF4-FFF2-40B4-BE49-F238E27FC236}">
                <a16:creationId xmlns:a16="http://schemas.microsoft.com/office/drawing/2014/main" id="{36488284-1491-AA7B-4F4C-320C6B5665B4}"/>
              </a:ext>
            </a:extLst>
          </p:cNvPr>
          <p:cNvPicPr>
            <a:picLocks noChangeAspect="1"/>
          </p:cNvPicPr>
          <p:nvPr/>
        </p:nvPicPr>
        <p:blipFill>
          <a:blip r:embed="rId14"/>
          <a:stretch>
            <a:fillRect/>
          </a:stretch>
        </p:blipFill>
        <p:spPr>
          <a:xfrm>
            <a:off x="3310529" y="188799"/>
            <a:ext cx="319634" cy="104607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67710900"/>
      </p:ext>
    </p:extLst>
  </p:cSld>
  <p:clrMapOvr>
    <a:masterClrMapping/>
  </p:clrMapOvr>
</p:sld>
</file>

<file path=ppt/theme/theme1.xml><?xml version="1.0" encoding="utf-8"?>
<a:theme xmlns:a="http://schemas.openxmlformats.org/drawingml/2006/main" name="WEISS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0</TotalTime>
  <Words>0</Words>
  <Application>Microsoft Macintosh PowerPoint</Application>
  <PresentationFormat>Benutzerdefiniert</PresentationFormat>
  <Paragraphs>0</Paragraphs>
  <Slides>1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WEISS</vt:lpstr>
      <vt:lpstr>PowerPoint-Präsentation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Erlis Zarishta</dc:creator>
  <cp:lastModifiedBy>Rasmus Giesel</cp:lastModifiedBy>
  <cp:revision>17</cp:revision>
  <dcterms:created xsi:type="dcterms:W3CDTF">2022-02-15T14:50:32Z</dcterms:created>
  <dcterms:modified xsi:type="dcterms:W3CDTF">2025-03-14T16:47:51Z</dcterms:modified>
</cp:coreProperties>
</file>