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6" r:id="rId1"/>
  </p:sldMasterIdLst>
  <p:notesMasterIdLst>
    <p:notesMasterId r:id="rId3"/>
  </p:notesMasterIdLst>
  <p:sldIdLst>
    <p:sldId id="256" r:id="rId2"/>
  </p:sldIdLst>
  <p:sldSz cx="3175000" cy="924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D7C"/>
    <a:srgbClr val="00A092"/>
    <a:srgbClr val="2F2771"/>
    <a:srgbClr val="85F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4"/>
    <p:restoredTop sz="94694"/>
  </p:normalViewPr>
  <p:slideViewPr>
    <p:cSldViewPr snapToGrid="0" snapToObjects="1">
      <p:cViewPr varScale="1">
        <p:scale>
          <a:sx n="79" d="100"/>
          <a:sy n="79" d="100"/>
        </p:scale>
        <p:origin x="4032" y="5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05719-A9D5-B94A-9F76-6B5301C8A25C}" type="datetimeFigureOut">
              <a:rPr lang="en-DE" smtClean="0"/>
              <a:t>3/14/25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8775" y="1143000"/>
            <a:ext cx="10604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05096-80B4-2D4B-8537-670D66D09BFC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0391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1pPr>
    <a:lvl2pPr marL="249308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2pPr>
    <a:lvl3pPr marL="498616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3pPr>
    <a:lvl4pPr marL="747924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4pPr>
    <a:lvl5pPr marL="997232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5pPr>
    <a:lvl6pPr marL="1246540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6pPr>
    <a:lvl7pPr marL="1495848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7pPr>
    <a:lvl8pPr marL="1745156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8pPr>
    <a:lvl9pPr marL="1994464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8125" y="1512852"/>
            <a:ext cx="2698750" cy="3218286"/>
          </a:xfrm>
        </p:spPr>
        <p:txBody>
          <a:bodyPr anchor="b"/>
          <a:lstStyle>
            <a:lvl1pPr algn="ctr">
              <a:defRPr sz="208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875" y="4855247"/>
            <a:ext cx="2381250" cy="2231829"/>
          </a:xfrm>
        </p:spPr>
        <p:txBody>
          <a:bodyPr/>
          <a:lstStyle>
            <a:lvl1pPr marL="0" indent="0" algn="ctr">
              <a:buNone/>
              <a:defRPr sz="833"/>
            </a:lvl1pPr>
            <a:lvl2pPr marL="158740" indent="0" algn="ctr">
              <a:buNone/>
              <a:defRPr sz="694"/>
            </a:lvl2pPr>
            <a:lvl3pPr marL="317480" indent="0" algn="ctr">
              <a:buNone/>
              <a:defRPr sz="625"/>
            </a:lvl3pPr>
            <a:lvl4pPr marL="476220" indent="0" algn="ctr">
              <a:buNone/>
              <a:defRPr sz="556"/>
            </a:lvl4pPr>
            <a:lvl5pPr marL="634959" indent="0" algn="ctr">
              <a:buNone/>
              <a:defRPr sz="556"/>
            </a:lvl5pPr>
            <a:lvl6pPr marL="793699" indent="0" algn="ctr">
              <a:buNone/>
              <a:defRPr sz="556"/>
            </a:lvl6pPr>
            <a:lvl7pPr marL="952439" indent="0" algn="ctr">
              <a:buNone/>
              <a:defRPr sz="556"/>
            </a:lvl7pPr>
            <a:lvl8pPr marL="1111179" indent="0" algn="ctr">
              <a:buNone/>
              <a:defRPr sz="556"/>
            </a:lvl8pPr>
            <a:lvl9pPr marL="1269919" indent="0" algn="ctr">
              <a:buNone/>
              <a:defRPr sz="556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3/14/25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354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3/14/25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12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272110" y="492158"/>
            <a:ext cx="684609" cy="783387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8281" y="492158"/>
            <a:ext cx="2014141" cy="783387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3/14/25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161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B1AC66-089F-4445-825A-A2421E704F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-2848900" y="2848901"/>
            <a:ext cx="9244012" cy="3546215"/>
          </a:xfrm>
          <a:prstGeom prst="rect">
            <a:avLst/>
          </a:prstGeom>
        </p:spPr>
      </p:pic>
      <p:pic>
        <p:nvPicPr>
          <p:cNvPr id="4" name="Grafik 3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4700D362-21B4-0C3E-5DB3-369D819ED09E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2848900" y="2848898"/>
            <a:ext cx="9244012" cy="354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010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92133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1FC66D8F-B9DF-D530-A086-3B44686F41B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-2848900" y="2848898"/>
            <a:ext cx="9244012" cy="354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700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1DE9A4F-E081-2743-8F70-93A473DE9D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-3034507" y="3034507"/>
            <a:ext cx="9244013" cy="3175000"/>
          </a:xfrm>
          <a:prstGeom prst="rect">
            <a:avLst/>
          </a:prstGeom>
        </p:spPr>
      </p:pic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A4E6B1AC-F62F-3760-EE4C-5B272D66D18E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2848900" y="2848898"/>
            <a:ext cx="9244012" cy="354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491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038E70-BD24-9442-98EF-FFA4AA87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3034507" y="3034507"/>
            <a:ext cx="9244013" cy="3175000"/>
          </a:xfrm>
          <a:prstGeom prst="rect">
            <a:avLst/>
          </a:prstGeom>
        </p:spPr>
      </p:pic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0B5A0714-1C98-B1CC-F788-BB0F91591D78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-2848900" y="2848898"/>
            <a:ext cx="9244012" cy="354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8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3/14/25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082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628" y="2304586"/>
            <a:ext cx="2738438" cy="3845252"/>
          </a:xfrm>
        </p:spPr>
        <p:txBody>
          <a:bodyPr anchor="b"/>
          <a:lstStyle>
            <a:lvl1pPr>
              <a:defRPr sz="208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628" y="6186216"/>
            <a:ext cx="2738438" cy="2022127"/>
          </a:xfrm>
        </p:spPr>
        <p:txBody>
          <a:bodyPr/>
          <a:lstStyle>
            <a:lvl1pPr marL="0" indent="0">
              <a:buNone/>
              <a:defRPr sz="833">
                <a:solidFill>
                  <a:schemeClr val="tx1"/>
                </a:solidFill>
              </a:defRPr>
            </a:lvl1pPr>
            <a:lvl2pPr marL="158740" indent="0">
              <a:buNone/>
              <a:defRPr sz="694">
                <a:solidFill>
                  <a:schemeClr val="tx1">
                    <a:tint val="75000"/>
                  </a:schemeClr>
                </a:solidFill>
              </a:defRPr>
            </a:lvl2pPr>
            <a:lvl3pPr marL="317480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3pPr>
            <a:lvl4pPr marL="476220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4pPr>
            <a:lvl5pPr marL="63495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5pPr>
            <a:lvl6pPr marL="79369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6pPr>
            <a:lvl7pPr marL="95243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7pPr>
            <a:lvl8pPr marL="111117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8pPr>
            <a:lvl9pPr marL="126991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3/14/25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157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8281" y="2460791"/>
            <a:ext cx="1349375" cy="58652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7344" y="2460791"/>
            <a:ext cx="1349375" cy="58652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3/14/25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417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695" y="492160"/>
            <a:ext cx="2738438" cy="178674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8695" y="2266068"/>
            <a:ext cx="1343174" cy="1110565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740" indent="0">
              <a:buNone/>
              <a:defRPr sz="694" b="1"/>
            </a:lvl2pPr>
            <a:lvl3pPr marL="317480" indent="0">
              <a:buNone/>
              <a:defRPr sz="625" b="1"/>
            </a:lvl3pPr>
            <a:lvl4pPr marL="476220" indent="0">
              <a:buNone/>
              <a:defRPr sz="556" b="1"/>
            </a:lvl4pPr>
            <a:lvl5pPr marL="634959" indent="0">
              <a:buNone/>
              <a:defRPr sz="556" b="1"/>
            </a:lvl5pPr>
            <a:lvl6pPr marL="793699" indent="0">
              <a:buNone/>
              <a:defRPr sz="556" b="1"/>
            </a:lvl6pPr>
            <a:lvl7pPr marL="952439" indent="0">
              <a:buNone/>
              <a:defRPr sz="556" b="1"/>
            </a:lvl7pPr>
            <a:lvl8pPr marL="1111179" indent="0">
              <a:buNone/>
              <a:defRPr sz="556" b="1"/>
            </a:lvl8pPr>
            <a:lvl9pPr marL="1269919" indent="0">
              <a:buNone/>
              <a:defRPr sz="55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695" y="3376632"/>
            <a:ext cx="1343174" cy="496651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07344" y="2266068"/>
            <a:ext cx="1349789" cy="1110565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740" indent="0">
              <a:buNone/>
              <a:defRPr sz="694" b="1"/>
            </a:lvl2pPr>
            <a:lvl3pPr marL="317480" indent="0">
              <a:buNone/>
              <a:defRPr sz="625" b="1"/>
            </a:lvl3pPr>
            <a:lvl4pPr marL="476220" indent="0">
              <a:buNone/>
              <a:defRPr sz="556" b="1"/>
            </a:lvl4pPr>
            <a:lvl5pPr marL="634959" indent="0">
              <a:buNone/>
              <a:defRPr sz="556" b="1"/>
            </a:lvl5pPr>
            <a:lvl6pPr marL="793699" indent="0">
              <a:buNone/>
              <a:defRPr sz="556" b="1"/>
            </a:lvl6pPr>
            <a:lvl7pPr marL="952439" indent="0">
              <a:buNone/>
              <a:defRPr sz="556" b="1"/>
            </a:lvl7pPr>
            <a:lvl8pPr marL="1111179" indent="0">
              <a:buNone/>
              <a:defRPr sz="556" b="1"/>
            </a:lvl8pPr>
            <a:lvl9pPr marL="1269919" indent="0">
              <a:buNone/>
              <a:defRPr sz="55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07344" y="3376632"/>
            <a:ext cx="1349789" cy="496651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3/14/25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702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3/14/25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627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3/14/25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984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695" y="616268"/>
            <a:ext cx="1024020" cy="2156936"/>
          </a:xfrm>
        </p:spPr>
        <p:txBody>
          <a:bodyPr anchor="b"/>
          <a:lstStyle>
            <a:lvl1pPr>
              <a:defRPr sz="111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9788" y="1330969"/>
            <a:ext cx="1607344" cy="6569241"/>
          </a:xfrm>
        </p:spPr>
        <p:txBody>
          <a:bodyPr/>
          <a:lstStyle>
            <a:lvl1pPr>
              <a:defRPr sz="1111"/>
            </a:lvl1pPr>
            <a:lvl2pPr>
              <a:defRPr sz="972"/>
            </a:lvl2pPr>
            <a:lvl3pPr>
              <a:defRPr sz="833"/>
            </a:lvl3pPr>
            <a:lvl4pPr>
              <a:defRPr sz="694"/>
            </a:lvl4pPr>
            <a:lvl5pPr>
              <a:defRPr sz="694"/>
            </a:lvl5pPr>
            <a:lvl6pPr>
              <a:defRPr sz="694"/>
            </a:lvl6pPr>
            <a:lvl7pPr>
              <a:defRPr sz="694"/>
            </a:lvl7pPr>
            <a:lvl8pPr>
              <a:defRPr sz="694"/>
            </a:lvl8pPr>
            <a:lvl9pPr>
              <a:defRPr sz="694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8695" y="2773204"/>
            <a:ext cx="1024020" cy="5137703"/>
          </a:xfrm>
        </p:spPr>
        <p:txBody>
          <a:bodyPr/>
          <a:lstStyle>
            <a:lvl1pPr marL="0" indent="0">
              <a:buNone/>
              <a:defRPr sz="556"/>
            </a:lvl1pPr>
            <a:lvl2pPr marL="158740" indent="0">
              <a:buNone/>
              <a:defRPr sz="486"/>
            </a:lvl2pPr>
            <a:lvl3pPr marL="317480" indent="0">
              <a:buNone/>
              <a:defRPr sz="417"/>
            </a:lvl3pPr>
            <a:lvl4pPr marL="476220" indent="0">
              <a:buNone/>
              <a:defRPr sz="347"/>
            </a:lvl4pPr>
            <a:lvl5pPr marL="634959" indent="0">
              <a:buNone/>
              <a:defRPr sz="347"/>
            </a:lvl5pPr>
            <a:lvl6pPr marL="793699" indent="0">
              <a:buNone/>
              <a:defRPr sz="347"/>
            </a:lvl6pPr>
            <a:lvl7pPr marL="952439" indent="0">
              <a:buNone/>
              <a:defRPr sz="347"/>
            </a:lvl7pPr>
            <a:lvl8pPr marL="1111179" indent="0">
              <a:buNone/>
              <a:defRPr sz="347"/>
            </a:lvl8pPr>
            <a:lvl9pPr marL="1269919" indent="0">
              <a:buNone/>
              <a:defRPr sz="34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3/14/25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188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695" y="616268"/>
            <a:ext cx="1024020" cy="2156936"/>
          </a:xfrm>
        </p:spPr>
        <p:txBody>
          <a:bodyPr anchor="b"/>
          <a:lstStyle>
            <a:lvl1pPr>
              <a:defRPr sz="111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49788" y="1330969"/>
            <a:ext cx="1607344" cy="6569241"/>
          </a:xfrm>
        </p:spPr>
        <p:txBody>
          <a:bodyPr anchor="t"/>
          <a:lstStyle>
            <a:lvl1pPr marL="0" indent="0">
              <a:buNone/>
              <a:defRPr sz="1111"/>
            </a:lvl1pPr>
            <a:lvl2pPr marL="158740" indent="0">
              <a:buNone/>
              <a:defRPr sz="972"/>
            </a:lvl2pPr>
            <a:lvl3pPr marL="317480" indent="0">
              <a:buNone/>
              <a:defRPr sz="833"/>
            </a:lvl3pPr>
            <a:lvl4pPr marL="476220" indent="0">
              <a:buNone/>
              <a:defRPr sz="694"/>
            </a:lvl4pPr>
            <a:lvl5pPr marL="634959" indent="0">
              <a:buNone/>
              <a:defRPr sz="694"/>
            </a:lvl5pPr>
            <a:lvl6pPr marL="793699" indent="0">
              <a:buNone/>
              <a:defRPr sz="694"/>
            </a:lvl6pPr>
            <a:lvl7pPr marL="952439" indent="0">
              <a:buNone/>
              <a:defRPr sz="694"/>
            </a:lvl7pPr>
            <a:lvl8pPr marL="1111179" indent="0">
              <a:buNone/>
              <a:defRPr sz="694"/>
            </a:lvl8pPr>
            <a:lvl9pPr marL="1269919" indent="0">
              <a:buNone/>
              <a:defRPr sz="694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8695" y="2773204"/>
            <a:ext cx="1024020" cy="5137703"/>
          </a:xfrm>
        </p:spPr>
        <p:txBody>
          <a:bodyPr/>
          <a:lstStyle>
            <a:lvl1pPr marL="0" indent="0">
              <a:buNone/>
              <a:defRPr sz="556"/>
            </a:lvl1pPr>
            <a:lvl2pPr marL="158740" indent="0">
              <a:buNone/>
              <a:defRPr sz="486"/>
            </a:lvl2pPr>
            <a:lvl3pPr marL="317480" indent="0">
              <a:buNone/>
              <a:defRPr sz="417"/>
            </a:lvl3pPr>
            <a:lvl4pPr marL="476220" indent="0">
              <a:buNone/>
              <a:defRPr sz="347"/>
            </a:lvl4pPr>
            <a:lvl5pPr marL="634959" indent="0">
              <a:buNone/>
              <a:defRPr sz="347"/>
            </a:lvl5pPr>
            <a:lvl6pPr marL="793699" indent="0">
              <a:buNone/>
              <a:defRPr sz="347"/>
            </a:lvl6pPr>
            <a:lvl7pPr marL="952439" indent="0">
              <a:buNone/>
              <a:defRPr sz="347"/>
            </a:lvl7pPr>
            <a:lvl8pPr marL="1111179" indent="0">
              <a:buNone/>
              <a:defRPr sz="347"/>
            </a:lvl8pPr>
            <a:lvl9pPr marL="1269919" indent="0">
              <a:buNone/>
              <a:defRPr sz="34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3/14/25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228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8281" y="492160"/>
            <a:ext cx="2738438" cy="1786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8281" y="2460791"/>
            <a:ext cx="2738438" cy="58652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8281" y="8567833"/>
            <a:ext cx="714375" cy="492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3/14/25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51719" y="8567833"/>
            <a:ext cx="1071563" cy="492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42344" y="8567833"/>
            <a:ext cx="714375" cy="492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581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676" r:id="rId13"/>
    <p:sldLayoutId id="2147483719" r:id="rId14"/>
    <p:sldLayoutId id="2147483677" r:id="rId15"/>
    <p:sldLayoutId id="2147483678" r:id="rId16"/>
  </p:sldLayoutIdLst>
  <p:txStyles>
    <p:titleStyle>
      <a:lvl1pPr algn="l" defTabSz="317480" rtl="0" eaLnBrk="1" latinLnBrk="0" hangingPunct="1">
        <a:lnSpc>
          <a:spcPct val="90000"/>
        </a:lnSpc>
        <a:spcBef>
          <a:spcPct val="0"/>
        </a:spcBef>
        <a:buNone/>
        <a:defRPr sz="152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9370" indent="-79370" algn="l" defTabSz="317480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972" kern="1200">
          <a:solidFill>
            <a:schemeClr val="tx1"/>
          </a:solidFill>
          <a:latin typeface="+mn-lt"/>
          <a:ea typeface="+mn-ea"/>
          <a:cs typeface="+mn-cs"/>
        </a:defRPr>
      </a:lvl1pPr>
      <a:lvl2pPr marL="238110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2pPr>
      <a:lvl3pPr marL="396850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94" kern="1200">
          <a:solidFill>
            <a:schemeClr val="tx1"/>
          </a:solidFill>
          <a:latin typeface="+mn-lt"/>
          <a:ea typeface="+mn-ea"/>
          <a:cs typeface="+mn-cs"/>
        </a:defRPr>
      </a:lvl3pPr>
      <a:lvl4pPr marL="55558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71432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87306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103180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9054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34928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1pPr>
      <a:lvl2pPr marL="15874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2pPr>
      <a:lvl3pPr marL="31748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47622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63495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79369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95243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1117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26991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emf"/><Relationship Id="rId7" Type="http://schemas.openxmlformats.org/officeDocument/2006/relationships/image" Target="../media/image9.png"/><Relationship Id="rId12" Type="http://schemas.openxmlformats.org/officeDocument/2006/relationships/image" Target="../media/image14.emf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emf"/><Relationship Id="rId15" Type="http://schemas.openxmlformats.org/officeDocument/2006/relationships/image" Target="../media/image17.emf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4B9D44A-76CB-8244-90EB-E3A03A69B45F}"/>
              </a:ext>
            </a:extLst>
          </p:cNvPr>
          <p:cNvGrpSpPr/>
          <p:nvPr/>
        </p:nvGrpSpPr>
        <p:grpSpPr>
          <a:xfrm>
            <a:off x="1929478" y="8002900"/>
            <a:ext cx="1469621" cy="970456"/>
            <a:chOff x="2137770" y="8285572"/>
            <a:chExt cx="970316" cy="640744"/>
          </a:xfrm>
        </p:grpSpPr>
        <p:pic>
          <p:nvPicPr>
            <p:cNvPr id="30" name="Picture 29" descr="Shape&#10;&#10;Description automatically generated">
              <a:extLst>
                <a:ext uri="{FF2B5EF4-FFF2-40B4-BE49-F238E27FC236}">
                  <a16:creationId xmlns:a16="http://schemas.microsoft.com/office/drawing/2014/main" id="{9E13C783-F1C8-FB4E-AB57-2CF27758A3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37770" y="8285572"/>
              <a:ext cx="950178" cy="255995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C794024-21C2-2E4E-B3B6-73D54C6C10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45981" y="8725220"/>
              <a:ext cx="962105" cy="201096"/>
            </a:xfrm>
            <a:prstGeom prst="rect">
              <a:avLst/>
            </a:prstGeom>
          </p:spPr>
        </p:pic>
      </p:grpSp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633F8621-DFA6-8C47-AA8A-24C6CB5443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1914" y="6310602"/>
            <a:ext cx="1338936" cy="133893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79BEC58-1060-2B48-B308-604049B096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0807" y="2030236"/>
            <a:ext cx="864655" cy="1051345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8FD503B3-A2F0-A44D-9209-7F4EB9C82A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817286" y="4797692"/>
            <a:ext cx="1581812" cy="1033452"/>
          </a:xfrm>
          <a:prstGeom prst="rect">
            <a:avLst/>
          </a:prstGeom>
        </p:spPr>
      </p:pic>
      <p:pic>
        <p:nvPicPr>
          <p:cNvPr id="34" name="Picture 33" descr="Shape, arrow&#10;&#10;Description automatically generated">
            <a:extLst>
              <a:ext uri="{FF2B5EF4-FFF2-40B4-BE49-F238E27FC236}">
                <a16:creationId xmlns:a16="http://schemas.microsoft.com/office/drawing/2014/main" id="{B561DED8-ADB4-8344-B0A3-D0BAAB23CC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18222" y="5698770"/>
            <a:ext cx="381656" cy="379721"/>
          </a:xfrm>
          <a:prstGeom prst="rect">
            <a:avLst/>
          </a:prstGeom>
        </p:spPr>
      </p:pic>
      <p:pic>
        <p:nvPicPr>
          <p:cNvPr id="35" name="Picture 34" descr="Shape, icon&#10;&#10;Description automatically generated">
            <a:extLst>
              <a:ext uri="{FF2B5EF4-FFF2-40B4-BE49-F238E27FC236}">
                <a16:creationId xmlns:a16="http://schemas.microsoft.com/office/drawing/2014/main" id="{DC54FD0D-1EF0-BC4E-AAC7-2DE9B710AA5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1199" y="6325699"/>
            <a:ext cx="1338519" cy="1007271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3BA74A07-17DE-6246-B61A-7DE3E72F15F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1865" y="7645407"/>
            <a:ext cx="1457184" cy="1457184"/>
          </a:xfrm>
          <a:prstGeom prst="rect">
            <a:avLst/>
          </a:prstGeom>
        </p:spPr>
      </p:pic>
      <p:pic>
        <p:nvPicPr>
          <p:cNvPr id="26" name="Picture 25" descr="Logo, icon&#10;&#10;Description automatically generated">
            <a:extLst>
              <a:ext uri="{FF2B5EF4-FFF2-40B4-BE49-F238E27FC236}">
                <a16:creationId xmlns:a16="http://schemas.microsoft.com/office/drawing/2014/main" id="{B1AC5889-55C7-164D-9BBF-DC9B2C29599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4211" y="227198"/>
            <a:ext cx="1656510" cy="1656510"/>
          </a:xfrm>
          <a:prstGeom prst="rect">
            <a:avLst/>
          </a:prstGeom>
        </p:spPr>
      </p:pic>
      <p:pic>
        <p:nvPicPr>
          <p:cNvPr id="27" name="Picture 26" descr="Logo, company name&#10;&#10;Description automatically generated">
            <a:extLst>
              <a:ext uri="{FF2B5EF4-FFF2-40B4-BE49-F238E27FC236}">
                <a16:creationId xmlns:a16="http://schemas.microsoft.com/office/drawing/2014/main" id="{648B2A87-CA7D-0748-830D-83E7097F345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1867" y="2108751"/>
            <a:ext cx="1612407" cy="103011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1A9CAD3-4AAB-AC43-B806-FA59690790E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3726" y="3371003"/>
            <a:ext cx="3109055" cy="1040918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28E7C338-3C1D-2F48-8943-4D856841F0CE}"/>
              </a:ext>
            </a:extLst>
          </p:cNvPr>
          <p:cNvGrpSpPr/>
          <p:nvPr/>
        </p:nvGrpSpPr>
        <p:grpSpPr>
          <a:xfrm>
            <a:off x="2284851" y="297364"/>
            <a:ext cx="1086234" cy="1457794"/>
            <a:chOff x="440742" y="4764337"/>
            <a:chExt cx="1074482" cy="1442022"/>
          </a:xfrm>
        </p:grpSpPr>
        <p:pic>
          <p:nvPicPr>
            <p:cNvPr id="31" name="Picture 30" descr="Icon&#10;&#10;Description automatically generated">
              <a:extLst>
                <a:ext uri="{FF2B5EF4-FFF2-40B4-BE49-F238E27FC236}">
                  <a16:creationId xmlns:a16="http://schemas.microsoft.com/office/drawing/2014/main" id="{26C058D3-1CAB-284A-997F-6AB18DAC72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10466" y="5406131"/>
              <a:ext cx="535033" cy="34114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2ECD15F-BC74-A444-942C-A9F2838652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40742" y="4764337"/>
              <a:ext cx="1074482" cy="55130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D20A597-5E96-4143-BE48-CB35B06104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440742" y="5869267"/>
              <a:ext cx="1074482" cy="337092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4FF68BB1-619E-7244-BFAF-4A102EF6B47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88870" y="4834646"/>
            <a:ext cx="783173" cy="1194018"/>
          </a:xfrm>
          <a:prstGeom prst="rect">
            <a:avLst/>
          </a:prstGeom>
        </p:spPr>
      </p:pic>
      <p:pic>
        <p:nvPicPr>
          <p:cNvPr id="3" name="Grafik 2" descr="Ein Bild, das Schrift, Grafiken, Symbol, Logo enthält.&#10;&#10;KI-generierte Inhalte können fehlerhaft sein.">
            <a:extLst>
              <a:ext uri="{FF2B5EF4-FFF2-40B4-BE49-F238E27FC236}">
                <a16:creationId xmlns:a16="http://schemas.microsoft.com/office/drawing/2014/main" id="{D7EDFF59-13C0-2639-E3C0-86215924B9A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06867" y="2108520"/>
            <a:ext cx="319634" cy="104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10900"/>
      </p:ext>
    </p:extLst>
  </p:cSld>
  <p:clrMapOvr>
    <a:masterClrMapping/>
  </p:clrMapOvr>
</p:sld>
</file>

<file path=ppt/theme/theme1.xml><?xml version="1.0" encoding="utf-8"?>
<a:theme xmlns:a="http://schemas.openxmlformats.org/drawingml/2006/main" name="WEIS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Macintosh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WEISS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Erlis Zarishta</dc:creator>
  <cp:lastModifiedBy>Rasmus Giesel</cp:lastModifiedBy>
  <cp:revision>18</cp:revision>
  <dcterms:created xsi:type="dcterms:W3CDTF">2022-02-15T14:50:32Z</dcterms:created>
  <dcterms:modified xsi:type="dcterms:W3CDTF">2025-03-14T16:45:55Z</dcterms:modified>
</cp:coreProperties>
</file>