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3"/>
  </p:notesMasterIdLst>
  <p:sldIdLst>
    <p:sldId id="256" r:id="rId2"/>
  </p:sldIdLst>
  <p:sldSz cx="3808413" cy="380841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4"/>
    <p:restoredTop sz="94694"/>
  </p:normalViewPr>
  <p:slideViewPr>
    <p:cSldViewPr snapToGrid="0" snapToObjects="1">
      <p:cViewPr varScale="1">
        <p:scale>
          <a:sx n="193" d="100"/>
          <a:sy n="193" d="100"/>
        </p:scale>
        <p:origin x="2512" y="4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3/14/25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885950" y="1143000"/>
            <a:ext cx="30861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1pPr>
    <a:lvl2pPr marL="182751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2pPr>
    <a:lvl3pPr marL="365502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3pPr>
    <a:lvl4pPr marL="548254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4pPr>
    <a:lvl5pPr marL="731005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5pPr>
    <a:lvl6pPr marL="913756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6pPr>
    <a:lvl7pPr marL="1096508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7pPr>
    <a:lvl8pPr marL="1279259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8pPr>
    <a:lvl9pPr marL="1462010" algn="l" defTabSz="365502" rtl="0" eaLnBrk="1" latinLnBrk="0" hangingPunct="1">
      <a:defRPr sz="48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85631" y="623275"/>
            <a:ext cx="3237151" cy="1325892"/>
          </a:xfrm>
        </p:spPr>
        <p:txBody>
          <a:bodyPr anchor="b"/>
          <a:lstStyle>
            <a:lvl1pPr algn="ctr">
              <a:defRPr sz="24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052" y="2000298"/>
            <a:ext cx="2856310" cy="919485"/>
          </a:xfrm>
        </p:spPr>
        <p:txBody>
          <a:bodyPr/>
          <a:lstStyle>
            <a:lvl1pPr marL="0" indent="0" algn="ctr">
              <a:buNone/>
              <a:defRPr sz="1000"/>
            </a:lvl1pPr>
            <a:lvl2pPr marL="190424" indent="0" algn="ctr">
              <a:buNone/>
              <a:defRPr sz="833"/>
            </a:lvl2pPr>
            <a:lvl3pPr marL="380848" indent="0" algn="ctr">
              <a:buNone/>
              <a:defRPr sz="750"/>
            </a:lvl3pPr>
            <a:lvl4pPr marL="571271" indent="0" algn="ctr">
              <a:buNone/>
              <a:defRPr sz="666"/>
            </a:lvl4pPr>
            <a:lvl5pPr marL="761695" indent="0" algn="ctr">
              <a:buNone/>
              <a:defRPr sz="666"/>
            </a:lvl5pPr>
            <a:lvl6pPr marL="952119" indent="0" algn="ctr">
              <a:buNone/>
              <a:defRPr sz="666"/>
            </a:lvl6pPr>
            <a:lvl7pPr marL="1142543" indent="0" algn="ctr">
              <a:buNone/>
              <a:defRPr sz="666"/>
            </a:lvl7pPr>
            <a:lvl8pPr marL="1332967" indent="0" algn="ctr">
              <a:buNone/>
              <a:defRPr sz="666"/>
            </a:lvl8pPr>
            <a:lvl9pPr marL="1523390" indent="0" algn="ctr">
              <a:buNone/>
              <a:defRPr sz="666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572790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99277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725396" y="202763"/>
            <a:ext cx="821189" cy="3227454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61829" y="202763"/>
            <a:ext cx="2415962" cy="3227454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211225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DE7D063F-29E8-55C6-F8AA-D3FD408575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0" y="0"/>
            <a:ext cx="3808413" cy="380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4210030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57A9A2C5-4A17-2545-90DC-92989F3AA12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0" y="0"/>
            <a:ext cx="3808413" cy="380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F79CECC0-E764-25EF-F8D2-198F45002C57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0" y="-1"/>
            <a:ext cx="3808413" cy="380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1A776384-A084-53B9-5699-0F246CB571E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0" y="0"/>
            <a:ext cx="3808413" cy="38084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076044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9845" y="949459"/>
            <a:ext cx="3284756" cy="1584194"/>
          </a:xfrm>
        </p:spPr>
        <p:txBody>
          <a:bodyPr anchor="b"/>
          <a:lstStyle>
            <a:lvl1pPr>
              <a:defRPr sz="2499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59845" y="2548640"/>
            <a:ext cx="3284756" cy="833090"/>
          </a:xfrm>
        </p:spPr>
        <p:txBody>
          <a:bodyPr/>
          <a:lstStyle>
            <a:lvl1pPr marL="0" indent="0">
              <a:buNone/>
              <a:defRPr sz="1000">
                <a:solidFill>
                  <a:schemeClr val="tx1"/>
                </a:solidFill>
              </a:defRPr>
            </a:lvl1pPr>
            <a:lvl2pPr marL="190424" indent="0">
              <a:buNone/>
              <a:defRPr sz="833">
                <a:solidFill>
                  <a:schemeClr val="tx1">
                    <a:tint val="75000"/>
                  </a:schemeClr>
                </a:solidFill>
              </a:defRPr>
            </a:lvl2pPr>
            <a:lvl3pPr marL="380848" indent="0">
              <a:buNone/>
              <a:defRPr sz="750">
                <a:solidFill>
                  <a:schemeClr val="tx1">
                    <a:tint val="75000"/>
                  </a:schemeClr>
                </a:solidFill>
              </a:defRPr>
            </a:lvl3pPr>
            <a:lvl4pPr marL="571271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4pPr>
            <a:lvl5pPr marL="761695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5pPr>
            <a:lvl6pPr marL="952119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6pPr>
            <a:lvl7pPr marL="1142543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7pPr>
            <a:lvl8pPr marL="1332967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8pPr>
            <a:lvl9pPr marL="1523390" indent="0">
              <a:buNone/>
              <a:defRPr sz="666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57430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61828" y="1013814"/>
            <a:ext cx="1618576" cy="24164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928009" y="1013814"/>
            <a:ext cx="1618576" cy="2416403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5976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02764"/>
            <a:ext cx="3284756" cy="73611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2325" y="933591"/>
            <a:ext cx="1611137" cy="457538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0424" indent="0">
              <a:buNone/>
              <a:defRPr sz="833" b="1"/>
            </a:lvl2pPr>
            <a:lvl3pPr marL="380848" indent="0">
              <a:buNone/>
              <a:defRPr sz="750" b="1"/>
            </a:lvl3pPr>
            <a:lvl4pPr marL="571271" indent="0">
              <a:buNone/>
              <a:defRPr sz="666" b="1"/>
            </a:lvl4pPr>
            <a:lvl5pPr marL="761695" indent="0">
              <a:buNone/>
              <a:defRPr sz="666" b="1"/>
            </a:lvl5pPr>
            <a:lvl6pPr marL="952119" indent="0">
              <a:buNone/>
              <a:defRPr sz="666" b="1"/>
            </a:lvl6pPr>
            <a:lvl7pPr marL="1142543" indent="0">
              <a:buNone/>
              <a:defRPr sz="666" b="1"/>
            </a:lvl7pPr>
            <a:lvl8pPr marL="1332967" indent="0">
              <a:buNone/>
              <a:defRPr sz="666" b="1"/>
            </a:lvl8pPr>
            <a:lvl9pPr marL="1523390" indent="0">
              <a:buNone/>
              <a:defRPr sz="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62325" y="1391128"/>
            <a:ext cx="1611137" cy="20461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928009" y="933591"/>
            <a:ext cx="1619072" cy="457538"/>
          </a:xfrm>
        </p:spPr>
        <p:txBody>
          <a:bodyPr anchor="b"/>
          <a:lstStyle>
            <a:lvl1pPr marL="0" indent="0">
              <a:buNone/>
              <a:defRPr sz="1000" b="1"/>
            </a:lvl1pPr>
            <a:lvl2pPr marL="190424" indent="0">
              <a:buNone/>
              <a:defRPr sz="833" b="1"/>
            </a:lvl2pPr>
            <a:lvl3pPr marL="380848" indent="0">
              <a:buNone/>
              <a:defRPr sz="750" b="1"/>
            </a:lvl3pPr>
            <a:lvl4pPr marL="571271" indent="0">
              <a:buNone/>
              <a:defRPr sz="666" b="1"/>
            </a:lvl4pPr>
            <a:lvl5pPr marL="761695" indent="0">
              <a:buNone/>
              <a:defRPr sz="666" b="1"/>
            </a:lvl5pPr>
            <a:lvl6pPr marL="952119" indent="0">
              <a:buNone/>
              <a:defRPr sz="666" b="1"/>
            </a:lvl6pPr>
            <a:lvl7pPr marL="1142543" indent="0">
              <a:buNone/>
              <a:defRPr sz="666" b="1"/>
            </a:lvl7pPr>
            <a:lvl8pPr marL="1332967" indent="0">
              <a:buNone/>
              <a:defRPr sz="666" b="1"/>
            </a:lvl8pPr>
            <a:lvl9pPr marL="1523390" indent="0">
              <a:buNone/>
              <a:defRPr sz="666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928009" y="1391128"/>
            <a:ext cx="1619072" cy="204614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725543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7566796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405099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53894"/>
            <a:ext cx="1228312" cy="888630"/>
          </a:xfrm>
        </p:spPr>
        <p:txBody>
          <a:bodyPr anchor="b"/>
          <a:lstStyle>
            <a:lvl1pPr>
              <a:defRPr sz="1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19072" y="548342"/>
            <a:ext cx="1928009" cy="2706442"/>
          </a:xfrm>
        </p:spPr>
        <p:txBody>
          <a:bodyPr/>
          <a:lstStyle>
            <a:lvl1pPr>
              <a:defRPr sz="1333"/>
            </a:lvl1pPr>
            <a:lvl2pPr>
              <a:defRPr sz="1166"/>
            </a:lvl2pPr>
            <a:lvl3pPr>
              <a:defRPr sz="1000"/>
            </a:lvl3pPr>
            <a:lvl4pPr>
              <a:defRPr sz="833"/>
            </a:lvl4pPr>
            <a:lvl5pPr>
              <a:defRPr sz="833"/>
            </a:lvl5pPr>
            <a:lvl6pPr>
              <a:defRPr sz="833"/>
            </a:lvl6pPr>
            <a:lvl7pPr>
              <a:defRPr sz="833"/>
            </a:lvl7pPr>
            <a:lvl8pPr>
              <a:defRPr sz="833"/>
            </a:lvl8pPr>
            <a:lvl9pPr>
              <a:defRPr sz="833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325" y="1142524"/>
            <a:ext cx="1228312" cy="2116667"/>
          </a:xfrm>
        </p:spPr>
        <p:txBody>
          <a:bodyPr/>
          <a:lstStyle>
            <a:lvl1pPr marL="0" indent="0">
              <a:buNone/>
              <a:defRPr sz="666"/>
            </a:lvl1pPr>
            <a:lvl2pPr marL="190424" indent="0">
              <a:buNone/>
              <a:defRPr sz="583"/>
            </a:lvl2pPr>
            <a:lvl3pPr marL="380848" indent="0">
              <a:buNone/>
              <a:defRPr sz="500"/>
            </a:lvl3pPr>
            <a:lvl4pPr marL="571271" indent="0">
              <a:buNone/>
              <a:defRPr sz="417"/>
            </a:lvl4pPr>
            <a:lvl5pPr marL="761695" indent="0">
              <a:buNone/>
              <a:defRPr sz="417"/>
            </a:lvl5pPr>
            <a:lvl6pPr marL="952119" indent="0">
              <a:buNone/>
              <a:defRPr sz="417"/>
            </a:lvl6pPr>
            <a:lvl7pPr marL="1142543" indent="0">
              <a:buNone/>
              <a:defRPr sz="417"/>
            </a:lvl7pPr>
            <a:lvl8pPr marL="1332967" indent="0">
              <a:buNone/>
              <a:defRPr sz="417"/>
            </a:lvl8pPr>
            <a:lvl9pPr marL="1523390" indent="0">
              <a:buNone/>
              <a:defRPr sz="41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268989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2325" y="253894"/>
            <a:ext cx="1228312" cy="888630"/>
          </a:xfrm>
        </p:spPr>
        <p:txBody>
          <a:bodyPr anchor="b"/>
          <a:lstStyle>
            <a:lvl1pPr>
              <a:defRPr sz="1333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619072" y="548342"/>
            <a:ext cx="1928009" cy="2706442"/>
          </a:xfrm>
        </p:spPr>
        <p:txBody>
          <a:bodyPr anchor="t"/>
          <a:lstStyle>
            <a:lvl1pPr marL="0" indent="0">
              <a:buNone/>
              <a:defRPr sz="1333"/>
            </a:lvl1pPr>
            <a:lvl2pPr marL="190424" indent="0">
              <a:buNone/>
              <a:defRPr sz="1166"/>
            </a:lvl2pPr>
            <a:lvl3pPr marL="380848" indent="0">
              <a:buNone/>
              <a:defRPr sz="1000"/>
            </a:lvl3pPr>
            <a:lvl4pPr marL="571271" indent="0">
              <a:buNone/>
              <a:defRPr sz="833"/>
            </a:lvl4pPr>
            <a:lvl5pPr marL="761695" indent="0">
              <a:buNone/>
              <a:defRPr sz="833"/>
            </a:lvl5pPr>
            <a:lvl6pPr marL="952119" indent="0">
              <a:buNone/>
              <a:defRPr sz="833"/>
            </a:lvl6pPr>
            <a:lvl7pPr marL="1142543" indent="0">
              <a:buNone/>
              <a:defRPr sz="833"/>
            </a:lvl7pPr>
            <a:lvl8pPr marL="1332967" indent="0">
              <a:buNone/>
              <a:defRPr sz="833"/>
            </a:lvl8pPr>
            <a:lvl9pPr marL="1523390" indent="0">
              <a:buNone/>
              <a:defRPr sz="833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2325" y="1142524"/>
            <a:ext cx="1228312" cy="2116667"/>
          </a:xfrm>
        </p:spPr>
        <p:txBody>
          <a:bodyPr/>
          <a:lstStyle>
            <a:lvl1pPr marL="0" indent="0">
              <a:buNone/>
              <a:defRPr sz="666"/>
            </a:lvl1pPr>
            <a:lvl2pPr marL="190424" indent="0">
              <a:buNone/>
              <a:defRPr sz="583"/>
            </a:lvl2pPr>
            <a:lvl3pPr marL="380848" indent="0">
              <a:buNone/>
              <a:defRPr sz="500"/>
            </a:lvl3pPr>
            <a:lvl4pPr marL="571271" indent="0">
              <a:buNone/>
              <a:defRPr sz="417"/>
            </a:lvl4pPr>
            <a:lvl5pPr marL="761695" indent="0">
              <a:buNone/>
              <a:defRPr sz="417"/>
            </a:lvl5pPr>
            <a:lvl6pPr marL="952119" indent="0">
              <a:buNone/>
              <a:defRPr sz="417"/>
            </a:lvl6pPr>
            <a:lvl7pPr marL="1142543" indent="0">
              <a:buNone/>
              <a:defRPr sz="417"/>
            </a:lvl7pPr>
            <a:lvl8pPr marL="1332967" indent="0">
              <a:buNone/>
              <a:defRPr sz="417"/>
            </a:lvl8pPr>
            <a:lvl9pPr marL="1523390" indent="0">
              <a:buNone/>
              <a:defRPr sz="41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6151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61829" y="202764"/>
            <a:ext cx="3284756" cy="73611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61829" y="1013814"/>
            <a:ext cx="3284756" cy="241640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1828" y="3529835"/>
            <a:ext cx="856893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261537" y="3529835"/>
            <a:ext cx="1285339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689692" y="3529835"/>
            <a:ext cx="856893" cy="20276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6870238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676" r:id="rId13"/>
    <p:sldLayoutId id="2147483677" r:id="rId14"/>
    <p:sldLayoutId id="2147483678" r:id="rId15"/>
  </p:sldLayoutIdLst>
  <p:txStyles>
    <p:titleStyle>
      <a:lvl1pPr algn="l" defTabSz="380848" rtl="0" eaLnBrk="1" latinLnBrk="0" hangingPunct="1">
        <a:lnSpc>
          <a:spcPct val="90000"/>
        </a:lnSpc>
        <a:spcBef>
          <a:spcPct val="0"/>
        </a:spcBef>
        <a:buNone/>
        <a:defRPr sz="183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95212" indent="-95212" algn="l" defTabSz="380848" rtl="0" eaLnBrk="1" latinLnBrk="0" hangingPunct="1">
        <a:lnSpc>
          <a:spcPct val="90000"/>
        </a:lnSpc>
        <a:spcBef>
          <a:spcPts val="417"/>
        </a:spcBef>
        <a:buFont typeface="Arial" panose="020B0604020202020204" pitchFamily="34" charset="0"/>
        <a:buChar char="•"/>
        <a:defRPr sz="1166" kern="1200">
          <a:solidFill>
            <a:schemeClr val="tx1"/>
          </a:solidFill>
          <a:latin typeface="+mn-lt"/>
          <a:ea typeface="+mn-ea"/>
          <a:cs typeface="+mn-cs"/>
        </a:defRPr>
      </a:lvl1pPr>
      <a:lvl2pPr marL="285636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1000" kern="1200">
          <a:solidFill>
            <a:schemeClr val="tx1"/>
          </a:solidFill>
          <a:latin typeface="+mn-lt"/>
          <a:ea typeface="+mn-ea"/>
          <a:cs typeface="+mn-cs"/>
        </a:defRPr>
      </a:lvl2pPr>
      <a:lvl3pPr marL="476060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3pPr>
      <a:lvl4pPr marL="666483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856907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5pPr>
      <a:lvl6pPr marL="1047331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6pPr>
      <a:lvl7pPr marL="1237755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7pPr>
      <a:lvl8pPr marL="1428179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8pPr>
      <a:lvl9pPr marL="1618602" indent="-95212" algn="l" defTabSz="380848" rtl="0" eaLnBrk="1" latinLnBrk="0" hangingPunct="1">
        <a:lnSpc>
          <a:spcPct val="90000"/>
        </a:lnSpc>
        <a:spcBef>
          <a:spcPts val="208"/>
        </a:spcBef>
        <a:buFont typeface="Arial" panose="020B0604020202020204" pitchFamily="34" charset="0"/>
        <a:buChar char="•"/>
        <a:defRPr sz="7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1pPr>
      <a:lvl2pPr marL="190424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2pPr>
      <a:lvl3pPr marL="380848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3pPr>
      <a:lvl4pPr marL="571271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4pPr>
      <a:lvl5pPr marL="761695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5pPr>
      <a:lvl6pPr marL="952119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6pPr>
      <a:lvl7pPr marL="1142543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7pPr>
      <a:lvl8pPr marL="1332967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8pPr>
      <a:lvl9pPr marL="1523390" algn="l" defTabSz="380848" rtl="0" eaLnBrk="1" latinLnBrk="0" hangingPunct="1">
        <a:defRPr sz="7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13" Type="http://schemas.openxmlformats.org/officeDocument/2006/relationships/image" Target="../media/image13.emf"/><Relationship Id="rId3" Type="http://schemas.openxmlformats.org/officeDocument/2006/relationships/image" Target="../media/image3.png"/><Relationship Id="rId7" Type="http://schemas.openxmlformats.org/officeDocument/2006/relationships/image" Target="../media/image7.emf"/><Relationship Id="rId12" Type="http://schemas.openxmlformats.org/officeDocument/2006/relationships/image" Target="../media/image12.e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6.png"/><Relationship Id="rId11" Type="http://schemas.openxmlformats.org/officeDocument/2006/relationships/image" Target="../media/image11.png"/><Relationship Id="rId5" Type="http://schemas.openxmlformats.org/officeDocument/2006/relationships/image" Target="../media/image5.png"/><Relationship Id="rId10" Type="http://schemas.openxmlformats.org/officeDocument/2006/relationships/image" Target="../media/image10.png"/><Relationship Id="rId4" Type="http://schemas.openxmlformats.org/officeDocument/2006/relationships/image" Target="../media/image4.png"/><Relationship Id="rId9" Type="http://schemas.openxmlformats.org/officeDocument/2006/relationships/image" Target="../media/image9.png"/><Relationship Id="rId1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" name="Picture 25" descr="Logo, icon&#10;&#10;Description automatically generated">
            <a:extLst>
              <a:ext uri="{FF2B5EF4-FFF2-40B4-BE49-F238E27FC236}">
                <a16:creationId xmlns:a16="http://schemas.microsoft.com/office/drawing/2014/main" id="{B1AC5889-55C7-164D-9BBF-DC9B2C29599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48837" y="196324"/>
            <a:ext cx="1067739" cy="1067739"/>
          </a:xfrm>
          <a:prstGeom prst="rect">
            <a:avLst/>
          </a:prstGeom>
        </p:spPr>
      </p:pic>
      <p:pic>
        <p:nvPicPr>
          <p:cNvPr id="27" name="Picture 26" descr="Logo, company name&#10;&#10;Description automatically generated">
            <a:extLst>
              <a:ext uri="{FF2B5EF4-FFF2-40B4-BE49-F238E27FC236}">
                <a16:creationId xmlns:a16="http://schemas.microsoft.com/office/drawing/2014/main" id="{648B2A87-CA7D-0748-830D-83E7097F345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389111" y="196325"/>
            <a:ext cx="1625615" cy="1038550"/>
          </a:xfrm>
          <a:prstGeom prst="rect">
            <a:avLst/>
          </a:prstGeom>
        </p:spPr>
      </p:pic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034256" y="3225115"/>
            <a:ext cx="447163" cy="447163"/>
          </a:xfrm>
          <a:prstGeom prst="rect">
            <a:avLst/>
          </a:prstGeom>
        </p:spPr>
      </p:pic>
      <p:pic>
        <p:nvPicPr>
          <p:cNvPr id="30" name="Picture 29" descr="Shape&#10;&#10;Description automatically generated">
            <a:extLst>
              <a:ext uri="{FF2B5EF4-FFF2-40B4-BE49-F238E27FC236}">
                <a16:creationId xmlns:a16="http://schemas.microsoft.com/office/drawing/2014/main" id="{9E13C783-F1C8-FB4E-AB57-2CF27758A3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244567" y="2850493"/>
            <a:ext cx="1395893" cy="376078"/>
          </a:xfrm>
          <a:prstGeom prst="rect">
            <a:avLst/>
          </a:prstGeom>
        </p:spPr>
      </p:pic>
      <p:pic>
        <p:nvPicPr>
          <p:cNvPr id="31" name="Picture 30" descr="Icon&#10;&#10;Description automatically generated">
            <a:extLst>
              <a:ext uri="{FF2B5EF4-FFF2-40B4-BE49-F238E27FC236}">
                <a16:creationId xmlns:a16="http://schemas.microsoft.com/office/drawing/2014/main" id="{26C058D3-1CAB-284A-997F-6AB18DAC723C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1647500" y="3449317"/>
            <a:ext cx="126517" cy="80669"/>
          </a:xfrm>
          <a:prstGeom prst="rect">
            <a:avLst/>
          </a:prstGeom>
        </p:spPr>
      </p:pic>
      <p:pic>
        <p:nvPicPr>
          <p:cNvPr id="32" name="Picture 31">
            <a:extLst>
              <a:ext uri="{FF2B5EF4-FFF2-40B4-BE49-F238E27FC236}">
                <a16:creationId xmlns:a16="http://schemas.microsoft.com/office/drawing/2014/main" id="{B79BEC58-1060-2B48-B308-604049B0964B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904206" y="3360711"/>
            <a:ext cx="256242" cy="311567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 flipH="1">
            <a:off x="1532109" y="2842204"/>
            <a:ext cx="410203" cy="267999"/>
          </a:xfrm>
          <a:prstGeom prst="rect">
            <a:avLst/>
          </a:prstGeom>
        </p:spPr>
      </p:pic>
      <p:pic>
        <p:nvPicPr>
          <p:cNvPr id="34" name="Picture 33" descr="Shape, arrow&#10;&#10;Description automatically generated">
            <a:extLst>
              <a:ext uri="{FF2B5EF4-FFF2-40B4-BE49-F238E27FC236}">
                <a16:creationId xmlns:a16="http://schemas.microsoft.com/office/drawing/2014/main" id="{B561DED8-ADB4-8344-B0A3-D0BAAB23CC1C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1923259" y="3015368"/>
            <a:ext cx="256242" cy="254943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1034395" y="2833754"/>
            <a:ext cx="447024" cy="336397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53411" y="2842204"/>
            <a:ext cx="818104" cy="818104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794024-21C2-2E4E-B3B6-73D54C6C1014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256630" y="3374098"/>
            <a:ext cx="1413415" cy="295427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148837" y="1465561"/>
            <a:ext cx="3331629" cy="1115435"/>
          </a:xfrm>
          <a:prstGeom prst="rect">
            <a:avLst/>
          </a:prstGeom>
        </p:spPr>
      </p:pic>
      <p:pic>
        <p:nvPicPr>
          <p:cNvPr id="3" name="Grafik 2" descr="Ein Bild, das Schrift, Grafiken, Symbol, Logo enthält.&#10;&#10;KI-generierte Inhalte können fehlerhaft sein.">
            <a:extLst>
              <a:ext uri="{FF2B5EF4-FFF2-40B4-BE49-F238E27FC236}">
                <a16:creationId xmlns:a16="http://schemas.microsoft.com/office/drawing/2014/main" id="{59A2FDB0-1346-A3E3-2AF5-DC877906582C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10529" y="188799"/>
            <a:ext cx="319634" cy="104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Rasmus Giesel</cp:lastModifiedBy>
  <cp:revision>13</cp:revision>
  <dcterms:created xsi:type="dcterms:W3CDTF">2022-02-15T14:50:32Z</dcterms:created>
  <dcterms:modified xsi:type="dcterms:W3CDTF">2025-03-14T16:46:09Z</dcterms:modified>
</cp:coreProperties>
</file>