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94" r:id="rId1"/>
  </p:sldMasterIdLst>
  <p:notesMasterIdLst>
    <p:notesMasterId r:id="rId3"/>
  </p:notesMasterIdLst>
  <p:sldIdLst>
    <p:sldId id="256" r:id="rId2"/>
  </p:sldIdLst>
  <p:sldSz cx="9244013" cy="114458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5D7C"/>
    <a:srgbClr val="00A092"/>
    <a:srgbClr val="2F2771"/>
    <a:srgbClr val="85FF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95"/>
    <p:restoredTop sz="94694"/>
  </p:normalViewPr>
  <p:slideViewPr>
    <p:cSldViewPr snapToGrid="0" snapToObjects="1">
      <p:cViewPr>
        <p:scale>
          <a:sx n="115" d="100"/>
          <a:sy n="115" d="100"/>
        </p:scale>
        <p:origin x="1416" y="237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F05719-A9D5-B94A-9F76-6B5301C8A25C}" type="datetimeFigureOut">
              <a:rPr lang="en-DE" smtClean="0"/>
              <a:t>3/14/25</a:t>
            </a:fld>
            <a:endParaRPr lang="en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9032875" y="1143000"/>
            <a:ext cx="249237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505096-80B4-2D4B-8537-670D66D09BFC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1803919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98616" rtl="0" eaLnBrk="1" latinLnBrk="0" hangingPunct="1">
      <a:defRPr sz="654" kern="1200">
        <a:solidFill>
          <a:schemeClr val="tx1"/>
        </a:solidFill>
        <a:latin typeface="+mn-lt"/>
        <a:ea typeface="+mn-ea"/>
        <a:cs typeface="+mn-cs"/>
      </a:defRPr>
    </a:lvl1pPr>
    <a:lvl2pPr marL="249308" algn="l" defTabSz="498616" rtl="0" eaLnBrk="1" latinLnBrk="0" hangingPunct="1">
      <a:defRPr sz="654" kern="1200">
        <a:solidFill>
          <a:schemeClr val="tx1"/>
        </a:solidFill>
        <a:latin typeface="+mn-lt"/>
        <a:ea typeface="+mn-ea"/>
        <a:cs typeface="+mn-cs"/>
      </a:defRPr>
    </a:lvl2pPr>
    <a:lvl3pPr marL="498616" algn="l" defTabSz="498616" rtl="0" eaLnBrk="1" latinLnBrk="0" hangingPunct="1">
      <a:defRPr sz="654" kern="1200">
        <a:solidFill>
          <a:schemeClr val="tx1"/>
        </a:solidFill>
        <a:latin typeface="+mn-lt"/>
        <a:ea typeface="+mn-ea"/>
        <a:cs typeface="+mn-cs"/>
      </a:defRPr>
    </a:lvl3pPr>
    <a:lvl4pPr marL="747924" algn="l" defTabSz="498616" rtl="0" eaLnBrk="1" latinLnBrk="0" hangingPunct="1">
      <a:defRPr sz="654" kern="1200">
        <a:solidFill>
          <a:schemeClr val="tx1"/>
        </a:solidFill>
        <a:latin typeface="+mn-lt"/>
        <a:ea typeface="+mn-ea"/>
        <a:cs typeface="+mn-cs"/>
      </a:defRPr>
    </a:lvl4pPr>
    <a:lvl5pPr marL="997232" algn="l" defTabSz="498616" rtl="0" eaLnBrk="1" latinLnBrk="0" hangingPunct="1">
      <a:defRPr sz="654" kern="1200">
        <a:solidFill>
          <a:schemeClr val="tx1"/>
        </a:solidFill>
        <a:latin typeface="+mn-lt"/>
        <a:ea typeface="+mn-ea"/>
        <a:cs typeface="+mn-cs"/>
      </a:defRPr>
    </a:lvl5pPr>
    <a:lvl6pPr marL="1246540" algn="l" defTabSz="498616" rtl="0" eaLnBrk="1" latinLnBrk="0" hangingPunct="1">
      <a:defRPr sz="654" kern="1200">
        <a:solidFill>
          <a:schemeClr val="tx1"/>
        </a:solidFill>
        <a:latin typeface="+mn-lt"/>
        <a:ea typeface="+mn-ea"/>
        <a:cs typeface="+mn-cs"/>
      </a:defRPr>
    </a:lvl6pPr>
    <a:lvl7pPr marL="1495848" algn="l" defTabSz="498616" rtl="0" eaLnBrk="1" latinLnBrk="0" hangingPunct="1">
      <a:defRPr sz="654" kern="1200">
        <a:solidFill>
          <a:schemeClr val="tx1"/>
        </a:solidFill>
        <a:latin typeface="+mn-lt"/>
        <a:ea typeface="+mn-ea"/>
        <a:cs typeface="+mn-cs"/>
      </a:defRPr>
    </a:lvl7pPr>
    <a:lvl8pPr marL="1745156" algn="l" defTabSz="498616" rtl="0" eaLnBrk="1" latinLnBrk="0" hangingPunct="1">
      <a:defRPr sz="654" kern="1200">
        <a:solidFill>
          <a:schemeClr val="tx1"/>
        </a:solidFill>
        <a:latin typeface="+mn-lt"/>
        <a:ea typeface="+mn-ea"/>
        <a:cs typeface="+mn-cs"/>
      </a:defRPr>
    </a:lvl8pPr>
    <a:lvl9pPr marL="1994464" algn="l" defTabSz="498616" rtl="0" eaLnBrk="1" latinLnBrk="0" hangingPunct="1">
      <a:defRPr sz="65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5502" y="187320"/>
            <a:ext cx="6933010" cy="398486"/>
          </a:xfrm>
        </p:spPr>
        <p:txBody>
          <a:bodyPr anchor="b"/>
          <a:lstStyle>
            <a:lvl1pPr algn="ctr">
              <a:defRPr sz="100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5502" y="601174"/>
            <a:ext cx="6933010" cy="276344"/>
          </a:xfrm>
        </p:spPr>
        <p:txBody>
          <a:bodyPr/>
          <a:lstStyle>
            <a:lvl1pPr marL="0" indent="0" algn="ctr">
              <a:buNone/>
              <a:defRPr sz="401"/>
            </a:lvl1pPr>
            <a:lvl2pPr marL="76307" indent="0" algn="ctr">
              <a:buNone/>
              <a:defRPr sz="334"/>
            </a:lvl2pPr>
            <a:lvl3pPr marL="152613" indent="0" algn="ctr">
              <a:buNone/>
              <a:defRPr sz="300"/>
            </a:lvl3pPr>
            <a:lvl4pPr marL="228920" indent="0" algn="ctr">
              <a:buNone/>
              <a:defRPr sz="267"/>
            </a:lvl4pPr>
            <a:lvl5pPr marL="305227" indent="0" algn="ctr">
              <a:buNone/>
              <a:defRPr sz="267"/>
            </a:lvl5pPr>
            <a:lvl6pPr marL="381533" indent="0" algn="ctr">
              <a:buNone/>
              <a:defRPr sz="267"/>
            </a:lvl6pPr>
            <a:lvl7pPr marL="457840" indent="0" algn="ctr">
              <a:buNone/>
              <a:defRPr sz="267"/>
            </a:lvl7pPr>
            <a:lvl8pPr marL="534147" indent="0" algn="ctr">
              <a:buNone/>
              <a:defRPr sz="267"/>
            </a:lvl8pPr>
            <a:lvl9pPr marL="610453" indent="0" algn="ctr">
              <a:buNone/>
              <a:defRPr sz="267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3/14/25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14397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3/14/25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253815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247" y="60939"/>
            <a:ext cx="1993240" cy="969985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526" y="60939"/>
            <a:ext cx="5864171" cy="969985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3/14/25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149674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3_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Grafik 3" descr="Ein Bild, das Flieder, lila, Farbigkeit, violett enthält.&#10;&#10;KI-generierte Inhalte können fehlerhaft sein.">
            <a:extLst>
              <a:ext uri="{FF2B5EF4-FFF2-40B4-BE49-F238E27FC236}">
                <a16:creationId xmlns:a16="http://schemas.microsoft.com/office/drawing/2014/main" id="{4FE15791-EAC8-EEBF-CF1F-17D0BBA20600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-1" y="1"/>
            <a:ext cx="9244014" cy="1144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1138019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Ein Bild, das Flieder, lila, Farbigkeit, violett enthält.&#10;&#10;KI-generierte Inhalte können fehlerhaft sein.">
            <a:extLst>
              <a:ext uri="{FF2B5EF4-FFF2-40B4-BE49-F238E27FC236}">
                <a16:creationId xmlns:a16="http://schemas.microsoft.com/office/drawing/2014/main" id="{51D9E174-5155-9B37-9814-33CC9D875715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1" y="1"/>
            <a:ext cx="9244014" cy="1144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2133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Ein Bild, das Flieder, lila, Farbigkeit, violett enthält.&#10;&#10;KI-generierte Inhalte können fehlerhaft sein.">
            <a:extLst>
              <a:ext uri="{FF2B5EF4-FFF2-40B4-BE49-F238E27FC236}">
                <a16:creationId xmlns:a16="http://schemas.microsoft.com/office/drawing/2014/main" id="{546BD5F5-58DB-FB7D-3161-C9F96756E385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4049713" y="-4049714"/>
            <a:ext cx="1144589" cy="9244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2491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4_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B038E70-BD24-9442-98EF-FFA4AA873D1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4049713" y="-4049713"/>
            <a:ext cx="1144588" cy="9244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186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3/14/25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0451485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711" y="285352"/>
            <a:ext cx="7972961" cy="476117"/>
          </a:xfrm>
        </p:spPr>
        <p:txBody>
          <a:bodyPr anchor="b"/>
          <a:lstStyle>
            <a:lvl1pPr>
              <a:defRPr sz="1001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711" y="765973"/>
            <a:ext cx="7972961" cy="250379"/>
          </a:xfrm>
        </p:spPr>
        <p:txBody>
          <a:bodyPr/>
          <a:lstStyle>
            <a:lvl1pPr marL="0" indent="0">
              <a:buNone/>
              <a:defRPr sz="401">
                <a:solidFill>
                  <a:schemeClr val="tx1">
                    <a:tint val="75000"/>
                  </a:schemeClr>
                </a:solidFill>
              </a:defRPr>
            </a:lvl1pPr>
            <a:lvl2pPr marL="76307" indent="0">
              <a:buNone/>
              <a:defRPr sz="334">
                <a:solidFill>
                  <a:schemeClr val="tx1">
                    <a:tint val="75000"/>
                  </a:schemeClr>
                </a:solidFill>
              </a:defRPr>
            </a:lvl2pPr>
            <a:lvl3pPr marL="152613" indent="0">
              <a:buNone/>
              <a:defRPr sz="300">
                <a:solidFill>
                  <a:schemeClr val="tx1">
                    <a:tint val="75000"/>
                  </a:schemeClr>
                </a:solidFill>
              </a:defRPr>
            </a:lvl3pPr>
            <a:lvl4pPr marL="228920" indent="0">
              <a:buNone/>
              <a:defRPr sz="267">
                <a:solidFill>
                  <a:schemeClr val="tx1">
                    <a:tint val="75000"/>
                  </a:schemeClr>
                </a:solidFill>
              </a:defRPr>
            </a:lvl4pPr>
            <a:lvl5pPr marL="305227" indent="0">
              <a:buNone/>
              <a:defRPr sz="267">
                <a:solidFill>
                  <a:schemeClr val="tx1">
                    <a:tint val="75000"/>
                  </a:schemeClr>
                </a:solidFill>
              </a:defRPr>
            </a:lvl5pPr>
            <a:lvl6pPr marL="381533" indent="0">
              <a:buNone/>
              <a:defRPr sz="267">
                <a:solidFill>
                  <a:schemeClr val="tx1">
                    <a:tint val="75000"/>
                  </a:schemeClr>
                </a:solidFill>
              </a:defRPr>
            </a:lvl6pPr>
            <a:lvl7pPr marL="457840" indent="0">
              <a:buNone/>
              <a:defRPr sz="267">
                <a:solidFill>
                  <a:schemeClr val="tx1">
                    <a:tint val="75000"/>
                  </a:schemeClr>
                </a:solidFill>
              </a:defRPr>
            </a:lvl7pPr>
            <a:lvl8pPr marL="534147" indent="0">
              <a:buNone/>
              <a:defRPr sz="267">
                <a:solidFill>
                  <a:schemeClr val="tx1">
                    <a:tint val="75000"/>
                  </a:schemeClr>
                </a:solidFill>
              </a:defRPr>
            </a:lvl8pPr>
            <a:lvl9pPr marL="610453" indent="0">
              <a:buNone/>
              <a:defRPr sz="267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3/14/25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044078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526" y="304693"/>
            <a:ext cx="3928706" cy="72623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9781" y="304693"/>
            <a:ext cx="3928706" cy="72623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3/14/25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406285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6730" y="60939"/>
            <a:ext cx="7972961" cy="221234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6731" y="280583"/>
            <a:ext cx="3910650" cy="137509"/>
          </a:xfrm>
        </p:spPr>
        <p:txBody>
          <a:bodyPr anchor="b"/>
          <a:lstStyle>
            <a:lvl1pPr marL="0" indent="0">
              <a:buNone/>
              <a:defRPr sz="401" b="1"/>
            </a:lvl1pPr>
            <a:lvl2pPr marL="76307" indent="0">
              <a:buNone/>
              <a:defRPr sz="334" b="1"/>
            </a:lvl2pPr>
            <a:lvl3pPr marL="152613" indent="0">
              <a:buNone/>
              <a:defRPr sz="300" b="1"/>
            </a:lvl3pPr>
            <a:lvl4pPr marL="228920" indent="0">
              <a:buNone/>
              <a:defRPr sz="267" b="1"/>
            </a:lvl4pPr>
            <a:lvl5pPr marL="305227" indent="0">
              <a:buNone/>
              <a:defRPr sz="267" b="1"/>
            </a:lvl5pPr>
            <a:lvl6pPr marL="381533" indent="0">
              <a:buNone/>
              <a:defRPr sz="267" b="1"/>
            </a:lvl6pPr>
            <a:lvl7pPr marL="457840" indent="0">
              <a:buNone/>
              <a:defRPr sz="267" b="1"/>
            </a:lvl7pPr>
            <a:lvl8pPr marL="534147" indent="0">
              <a:buNone/>
              <a:defRPr sz="267" b="1"/>
            </a:lvl8pPr>
            <a:lvl9pPr marL="610453" indent="0">
              <a:buNone/>
              <a:defRPr sz="267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731" y="418093"/>
            <a:ext cx="3910650" cy="61495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79781" y="280583"/>
            <a:ext cx="3929910" cy="137509"/>
          </a:xfrm>
        </p:spPr>
        <p:txBody>
          <a:bodyPr anchor="b"/>
          <a:lstStyle>
            <a:lvl1pPr marL="0" indent="0">
              <a:buNone/>
              <a:defRPr sz="401" b="1"/>
            </a:lvl1pPr>
            <a:lvl2pPr marL="76307" indent="0">
              <a:buNone/>
              <a:defRPr sz="334" b="1"/>
            </a:lvl2pPr>
            <a:lvl3pPr marL="152613" indent="0">
              <a:buNone/>
              <a:defRPr sz="300" b="1"/>
            </a:lvl3pPr>
            <a:lvl4pPr marL="228920" indent="0">
              <a:buNone/>
              <a:defRPr sz="267" b="1"/>
            </a:lvl4pPr>
            <a:lvl5pPr marL="305227" indent="0">
              <a:buNone/>
              <a:defRPr sz="267" b="1"/>
            </a:lvl5pPr>
            <a:lvl6pPr marL="381533" indent="0">
              <a:buNone/>
              <a:defRPr sz="267" b="1"/>
            </a:lvl6pPr>
            <a:lvl7pPr marL="457840" indent="0">
              <a:buNone/>
              <a:defRPr sz="267" b="1"/>
            </a:lvl7pPr>
            <a:lvl8pPr marL="534147" indent="0">
              <a:buNone/>
              <a:defRPr sz="267" b="1"/>
            </a:lvl8pPr>
            <a:lvl9pPr marL="610453" indent="0">
              <a:buNone/>
              <a:defRPr sz="267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79781" y="418093"/>
            <a:ext cx="3929910" cy="614951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3/14/25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5834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3/14/25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38731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3/14/25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5543302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6730" y="76306"/>
            <a:ext cx="2981435" cy="267071"/>
          </a:xfrm>
        </p:spPr>
        <p:txBody>
          <a:bodyPr anchor="b"/>
          <a:lstStyle>
            <a:lvl1pPr>
              <a:defRPr sz="53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9909" y="164800"/>
            <a:ext cx="4679782" cy="813399"/>
          </a:xfrm>
        </p:spPr>
        <p:txBody>
          <a:bodyPr/>
          <a:lstStyle>
            <a:lvl1pPr>
              <a:defRPr sz="534"/>
            </a:lvl1pPr>
            <a:lvl2pPr>
              <a:defRPr sz="467"/>
            </a:lvl2pPr>
            <a:lvl3pPr>
              <a:defRPr sz="401"/>
            </a:lvl3pPr>
            <a:lvl4pPr>
              <a:defRPr sz="334"/>
            </a:lvl4pPr>
            <a:lvl5pPr>
              <a:defRPr sz="334"/>
            </a:lvl5pPr>
            <a:lvl6pPr>
              <a:defRPr sz="334"/>
            </a:lvl6pPr>
            <a:lvl7pPr>
              <a:defRPr sz="334"/>
            </a:lvl7pPr>
            <a:lvl8pPr>
              <a:defRPr sz="334"/>
            </a:lvl8pPr>
            <a:lvl9pPr>
              <a:defRPr sz="334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6730" y="343377"/>
            <a:ext cx="2981435" cy="636147"/>
          </a:xfrm>
        </p:spPr>
        <p:txBody>
          <a:bodyPr/>
          <a:lstStyle>
            <a:lvl1pPr marL="0" indent="0">
              <a:buNone/>
              <a:defRPr sz="267"/>
            </a:lvl1pPr>
            <a:lvl2pPr marL="76307" indent="0">
              <a:buNone/>
              <a:defRPr sz="234"/>
            </a:lvl2pPr>
            <a:lvl3pPr marL="152613" indent="0">
              <a:buNone/>
              <a:defRPr sz="200"/>
            </a:lvl3pPr>
            <a:lvl4pPr marL="228920" indent="0">
              <a:buNone/>
              <a:defRPr sz="167"/>
            </a:lvl4pPr>
            <a:lvl5pPr marL="305227" indent="0">
              <a:buNone/>
              <a:defRPr sz="167"/>
            </a:lvl5pPr>
            <a:lvl6pPr marL="381533" indent="0">
              <a:buNone/>
              <a:defRPr sz="167"/>
            </a:lvl6pPr>
            <a:lvl7pPr marL="457840" indent="0">
              <a:buNone/>
              <a:defRPr sz="167"/>
            </a:lvl7pPr>
            <a:lvl8pPr marL="534147" indent="0">
              <a:buNone/>
              <a:defRPr sz="167"/>
            </a:lvl8pPr>
            <a:lvl9pPr marL="610453" indent="0">
              <a:buNone/>
              <a:defRPr sz="167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3/14/25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9414118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6730" y="76306"/>
            <a:ext cx="2981435" cy="267071"/>
          </a:xfrm>
        </p:spPr>
        <p:txBody>
          <a:bodyPr anchor="b"/>
          <a:lstStyle>
            <a:lvl1pPr>
              <a:defRPr sz="534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929909" y="164800"/>
            <a:ext cx="4679782" cy="813399"/>
          </a:xfrm>
        </p:spPr>
        <p:txBody>
          <a:bodyPr anchor="t"/>
          <a:lstStyle>
            <a:lvl1pPr marL="0" indent="0">
              <a:buNone/>
              <a:defRPr sz="534"/>
            </a:lvl1pPr>
            <a:lvl2pPr marL="76307" indent="0">
              <a:buNone/>
              <a:defRPr sz="467"/>
            </a:lvl2pPr>
            <a:lvl3pPr marL="152613" indent="0">
              <a:buNone/>
              <a:defRPr sz="401"/>
            </a:lvl3pPr>
            <a:lvl4pPr marL="228920" indent="0">
              <a:buNone/>
              <a:defRPr sz="334"/>
            </a:lvl4pPr>
            <a:lvl5pPr marL="305227" indent="0">
              <a:buNone/>
              <a:defRPr sz="334"/>
            </a:lvl5pPr>
            <a:lvl6pPr marL="381533" indent="0">
              <a:buNone/>
              <a:defRPr sz="334"/>
            </a:lvl6pPr>
            <a:lvl7pPr marL="457840" indent="0">
              <a:buNone/>
              <a:defRPr sz="334"/>
            </a:lvl7pPr>
            <a:lvl8pPr marL="534147" indent="0">
              <a:buNone/>
              <a:defRPr sz="334"/>
            </a:lvl8pPr>
            <a:lvl9pPr marL="610453" indent="0">
              <a:buNone/>
              <a:defRPr sz="334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6730" y="343377"/>
            <a:ext cx="2981435" cy="636147"/>
          </a:xfrm>
        </p:spPr>
        <p:txBody>
          <a:bodyPr/>
          <a:lstStyle>
            <a:lvl1pPr marL="0" indent="0">
              <a:buNone/>
              <a:defRPr sz="267"/>
            </a:lvl1pPr>
            <a:lvl2pPr marL="76307" indent="0">
              <a:buNone/>
              <a:defRPr sz="234"/>
            </a:lvl2pPr>
            <a:lvl3pPr marL="152613" indent="0">
              <a:buNone/>
              <a:defRPr sz="200"/>
            </a:lvl3pPr>
            <a:lvl4pPr marL="228920" indent="0">
              <a:buNone/>
              <a:defRPr sz="167"/>
            </a:lvl4pPr>
            <a:lvl5pPr marL="305227" indent="0">
              <a:buNone/>
              <a:defRPr sz="167"/>
            </a:lvl5pPr>
            <a:lvl6pPr marL="381533" indent="0">
              <a:buNone/>
              <a:defRPr sz="167"/>
            </a:lvl6pPr>
            <a:lvl7pPr marL="457840" indent="0">
              <a:buNone/>
              <a:defRPr sz="167"/>
            </a:lvl7pPr>
            <a:lvl8pPr marL="534147" indent="0">
              <a:buNone/>
              <a:defRPr sz="167"/>
            </a:lvl8pPr>
            <a:lvl9pPr marL="610453" indent="0">
              <a:buNone/>
              <a:defRPr sz="167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3/14/25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0982758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5526" y="60939"/>
            <a:ext cx="7972961" cy="22123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5526" y="304693"/>
            <a:ext cx="7972961" cy="7262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526" y="1060863"/>
            <a:ext cx="2079903" cy="609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3/14/25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62080" y="1060863"/>
            <a:ext cx="3119854" cy="609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28584" y="1060863"/>
            <a:ext cx="2079903" cy="609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40700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95" r:id="rId1"/>
    <p:sldLayoutId id="2147483696" r:id="rId2"/>
    <p:sldLayoutId id="2147483697" r:id="rId3"/>
    <p:sldLayoutId id="2147483698" r:id="rId4"/>
    <p:sldLayoutId id="2147483699" r:id="rId5"/>
    <p:sldLayoutId id="2147483700" r:id="rId6"/>
    <p:sldLayoutId id="2147483701" r:id="rId7"/>
    <p:sldLayoutId id="2147483702" r:id="rId8"/>
    <p:sldLayoutId id="2147483703" r:id="rId9"/>
    <p:sldLayoutId id="2147483704" r:id="rId10"/>
    <p:sldLayoutId id="2147483705" r:id="rId11"/>
    <p:sldLayoutId id="2147483706" r:id="rId12"/>
    <p:sldLayoutId id="2147483676" r:id="rId13"/>
    <p:sldLayoutId id="2147483677" r:id="rId14"/>
    <p:sldLayoutId id="2147483678" r:id="rId15"/>
  </p:sldLayoutIdLst>
  <p:txStyles>
    <p:titleStyle>
      <a:lvl1pPr algn="l" defTabSz="152613" rtl="0" eaLnBrk="1" latinLnBrk="0" hangingPunct="1">
        <a:lnSpc>
          <a:spcPct val="90000"/>
        </a:lnSpc>
        <a:spcBef>
          <a:spcPct val="0"/>
        </a:spcBef>
        <a:buNone/>
        <a:defRPr sz="734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153" indent="-38153" algn="l" defTabSz="152613" rtl="0" eaLnBrk="1" latinLnBrk="0" hangingPunct="1">
        <a:lnSpc>
          <a:spcPct val="90000"/>
        </a:lnSpc>
        <a:spcBef>
          <a:spcPts val="167"/>
        </a:spcBef>
        <a:buFont typeface="Arial" panose="020B0604020202020204" pitchFamily="34" charset="0"/>
        <a:buChar char="•"/>
        <a:defRPr sz="467" kern="1200">
          <a:solidFill>
            <a:schemeClr val="tx1"/>
          </a:solidFill>
          <a:latin typeface="+mn-lt"/>
          <a:ea typeface="+mn-ea"/>
          <a:cs typeface="+mn-cs"/>
        </a:defRPr>
      </a:lvl1pPr>
      <a:lvl2pPr marL="114460" indent="-38153" algn="l" defTabSz="152613" rtl="0" eaLnBrk="1" latinLnBrk="0" hangingPunct="1">
        <a:lnSpc>
          <a:spcPct val="90000"/>
        </a:lnSpc>
        <a:spcBef>
          <a:spcPts val="83"/>
        </a:spcBef>
        <a:buFont typeface="Arial" panose="020B0604020202020204" pitchFamily="34" charset="0"/>
        <a:buChar char="•"/>
        <a:defRPr sz="401" kern="1200">
          <a:solidFill>
            <a:schemeClr val="tx1"/>
          </a:solidFill>
          <a:latin typeface="+mn-lt"/>
          <a:ea typeface="+mn-ea"/>
          <a:cs typeface="+mn-cs"/>
        </a:defRPr>
      </a:lvl2pPr>
      <a:lvl3pPr marL="190767" indent="-38153" algn="l" defTabSz="152613" rtl="0" eaLnBrk="1" latinLnBrk="0" hangingPunct="1">
        <a:lnSpc>
          <a:spcPct val="90000"/>
        </a:lnSpc>
        <a:spcBef>
          <a:spcPts val="83"/>
        </a:spcBef>
        <a:buFont typeface="Arial" panose="020B0604020202020204" pitchFamily="34" charset="0"/>
        <a:buChar char="•"/>
        <a:defRPr sz="334" kern="1200">
          <a:solidFill>
            <a:schemeClr val="tx1"/>
          </a:solidFill>
          <a:latin typeface="+mn-lt"/>
          <a:ea typeface="+mn-ea"/>
          <a:cs typeface="+mn-cs"/>
        </a:defRPr>
      </a:lvl3pPr>
      <a:lvl4pPr marL="267073" indent="-38153" algn="l" defTabSz="152613" rtl="0" eaLnBrk="1" latinLnBrk="0" hangingPunct="1">
        <a:lnSpc>
          <a:spcPct val="90000"/>
        </a:lnSpc>
        <a:spcBef>
          <a:spcPts val="83"/>
        </a:spcBef>
        <a:buFont typeface="Arial" panose="020B0604020202020204" pitchFamily="34" charset="0"/>
        <a:buChar char="•"/>
        <a:defRPr sz="300" kern="1200">
          <a:solidFill>
            <a:schemeClr val="tx1"/>
          </a:solidFill>
          <a:latin typeface="+mn-lt"/>
          <a:ea typeface="+mn-ea"/>
          <a:cs typeface="+mn-cs"/>
        </a:defRPr>
      </a:lvl4pPr>
      <a:lvl5pPr marL="343380" indent="-38153" algn="l" defTabSz="152613" rtl="0" eaLnBrk="1" latinLnBrk="0" hangingPunct="1">
        <a:lnSpc>
          <a:spcPct val="90000"/>
        </a:lnSpc>
        <a:spcBef>
          <a:spcPts val="83"/>
        </a:spcBef>
        <a:buFont typeface="Arial" panose="020B0604020202020204" pitchFamily="34" charset="0"/>
        <a:buChar char="•"/>
        <a:defRPr sz="300" kern="1200">
          <a:solidFill>
            <a:schemeClr val="tx1"/>
          </a:solidFill>
          <a:latin typeface="+mn-lt"/>
          <a:ea typeface="+mn-ea"/>
          <a:cs typeface="+mn-cs"/>
        </a:defRPr>
      </a:lvl5pPr>
      <a:lvl6pPr marL="419687" indent="-38153" algn="l" defTabSz="152613" rtl="0" eaLnBrk="1" latinLnBrk="0" hangingPunct="1">
        <a:lnSpc>
          <a:spcPct val="90000"/>
        </a:lnSpc>
        <a:spcBef>
          <a:spcPts val="83"/>
        </a:spcBef>
        <a:buFont typeface="Arial" panose="020B0604020202020204" pitchFamily="34" charset="0"/>
        <a:buChar char="•"/>
        <a:defRPr sz="300" kern="1200">
          <a:solidFill>
            <a:schemeClr val="tx1"/>
          </a:solidFill>
          <a:latin typeface="+mn-lt"/>
          <a:ea typeface="+mn-ea"/>
          <a:cs typeface="+mn-cs"/>
        </a:defRPr>
      </a:lvl6pPr>
      <a:lvl7pPr marL="495993" indent="-38153" algn="l" defTabSz="152613" rtl="0" eaLnBrk="1" latinLnBrk="0" hangingPunct="1">
        <a:lnSpc>
          <a:spcPct val="90000"/>
        </a:lnSpc>
        <a:spcBef>
          <a:spcPts val="83"/>
        </a:spcBef>
        <a:buFont typeface="Arial" panose="020B0604020202020204" pitchFamily="34" charset="0"/>
        <a:buChar char="•"/>
        <a:defRPr sz="300" kern="1200">
          <a:solidFill>
            <a:schemeClr val="tx1"/>
          </a:solidFill>
          <a:latin typeface="+mn-lt"/>
          <a:ea typeface="+mn-ea"/>
          <a:cs typeface="+mn-cs"/>
        </a:defRPr>
      </a:lvl7pPr>
      <a:lvl8pPr marL="572300" indent="-38153" algn="l" defTabSz="152613" rtl="0" eaLnBrk="1" latinLnBrk="0" hangingPunct="1">
        <a:lnSpc>
          <a:spcPct val="90000"/>
        </a:lnSpc>
        <a:spcBef>
          <a:spcPts val="83"/>
        </a:spcBef>
        <a:buFont typeface="Arial" panose="020B0604020202020204" pitchFamily="34" charset="0"/>
        <a:buChar char="•"/>
        <a:defRPr sz="300" kern="1200">
          <a:solidFill>
            <a:schemeClr val="tx1"/>
          </a:solidFill>
          <a:latin typeface="+mn-lt"/>
          <a:ea typeface="+mn-ea"/>
          <a:cs typeface="+mn-cs"/>
        </a:defRPr>
      </a:lvl8pPr>
      <a:lvl9pPr marL="648607" indent="-38153" algn="l" defTabSz="152613" rtl="0" eaLnBrk="1" latinLnBrk="0" hangingPunct="1">
        <a:lnSpc>
          <a:spcPct val="90000"/>
        </a:lnSpc>
        <a:spcBef>
          <a:spcPts val="83"/>
        </a:spcBef>
        <a:buFont typeface="Arial" panose="020B0604020202020204" pitchFamily="34" charset="0"/>
        <a:buChar char="•"/>
        <a:defRPr sz="3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52613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1pPr>
      <a:lvl2pPr marL="76307" algn="l" defTabSz="152613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2pPr>
      <a:lvl3pPr marL="152613" algn="l" defTabSz="152613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3pPr>
      <a:lvl4pPr marL="228920" algn="l" defTabSz="152613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4pPr>
      <a:lvl5pPr marL="305227" algn="l" defTabSz="152613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5pPr>
      <a:lvl6pPr marL="381533" algn="l" defTabSz="152613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6pPr>
      <a:lvl7pPr marL="457840" algn="l" defTabSz="152613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7pPr>
      <a:lvl8pPr marL="534147" algn="l" defTabSz="152613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8pPr>
      <a:lvl9pPr marL="610453" algn="l" defTabSz="152613" rtl="0" eaLnBrk="1" latinLnBrk="0" hangingPunct="1">
        <a:defRPr sz="3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emf"/><Relationship Id="rId11" Type="http://schemas.openxmlformats.org/officeDocument/2006/relationships/image" Target="../media/image12.emf"/><Relationship Id="rId5" Type="http://schemas.openxmlformats.org/officeDocument/2006/relationships/image" Target="../media/image6.png"/><Relationship Id="rId10" Type="http://schemas.openxmlformats.org/officeDocument/2006/relationships/image" Target="../media/image11.emf"/><Relationship Id="rId4" Type="http://schemas.openxmlformats.org/officeDocument/2006/relationships/image" Target="../media/image5.png"/><Relationship Id="rId9" Type="http://schemas.openxmlformats.org/officeDocument/2006/relationships/image" Target="../media/image1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Icon&#10;&#10;Description automatically generated">
            <a:extLst>
              <a:ext uri="{FF2B5EF4-FFF2-40B4-BE49-F238E27FC236}">
                <a16:creationId xmlns:a16="http://schemas.microsoft.com/office/drawing/2014/main" id="{633F8621-DFA6-8C47-AA8A-24C6CB5443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461220" y="549956"/>
            <a:ext cx="455248" cy="455249"/>
          </a:xfrm>
          <a:prstGeom prst="rect">
            <a:avLst/>
          </a:prstGeom>
        </p:spPr>
      </p:pic>
      <p:pic>
        <p:nvPicPr>
          <p:cNvPr id="30" name="Picture 29" descr="Shape&#10;&#10;Description automatically generated">
            <a:extLst>
              <a:ext uri="{FF2B5EF4-FFF2-40B4-BE49-F238E27FC236}">
                <a16:creationId xmlns:a16="http://schemas.microsoft.com/office/drawing/2014/main" id="{9E13C783-F1C8-FB4E-AB57-2CF27758A35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7648432" y="168560"/>
            <a:ext cx="1421133" cy="382879"/>
          </a:xfrm>
          <a:prstGeom prst="rect">
            <a:avLst/>
          </a:prstGeom>
        </p:spPr>
      </p:pic>
      <p:grpSp>
        <p:nvGrpSpPr>
          <p:cNvPr id="7" name="Group 6">
            <a:extLst>
              <a:ext uri="{FF2B5EF4-FFF2-40B4-BE49-F238E27FC236}">
                <a16:creationId xmlns:a16="http://schemas.microsoft.com/office/drawing/2014/main" id="{FE41A000-1A10-2D42-8A18-C9DAC163283F}"/>
              </a:ext>
            </a:extLst>
          </p:cNvPr>
          <p:cNvGrpSpPr/>
          <p:nvPr/>
        </p:nvGrpSpPr>
        <p:grpSpPr>
          <a:xfrm>
            <a:off x="289359" y="201607"/>
            <a:ext cx="3380901" cy="802566"/>
            <a:chOff x="157206" y="142804"/>
            <a:chExt cx="3886157" cy="922505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2B98248C-B7BF-AE45-8DD6-8063748EE6C5}"/>
                </a:ext>
              </a:extLst>
            </p:cNvPr>
            <p:cNvGrpSpPr/>
            <p:nvPr/>
          </p:nvGrpSpPr>
          <p:grpSpPr>
            <a:xfrm>
              <a:off x="157206" y="142804"/>
              <a:ext cx="2524208" cy="922505"/>
              <a:chOff x="257175" y="222083"/>
              <a:chExt cx="2015279" cy="736510"/>
            </a:xfrm>
          </p:grpSpPr>
          <p:pic>
            <p:nvPicPr>
              <p:cNvPr id="26" name="Picture 25" descr="Logo, icon&#10;&#10;Description automatically generated">
                <a:extLst>
                  <a:ext uri="{FF2B5EF4-FFF2-40B4-BE49-F238E27FC236}">
                    <a16:creationId xmlns:a16="http://schemas.microsoft.com/office/drawing/2014/main" id="{B1AC5889-55C7-164D-9BBF-DC9B2C29599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/>
              <a:stretch>
                <a:fillRect/>
              </a:stretch>
            </p:blipFill>
            <p:spPr>
              <a:xfrm>
                <a:off x="257175" y="222083"/>
                <a:ext cx="736510" cy="736510"/>
              </a:xfrm>
              <a:prstGeom prst="rect">
                <a:avLst/>
              </a:prstGeom>
            </p:spPr>
          </p:pic>
          <p:pic>
            <p:nvPicPr>
              <p:cNvPr id="27" name="Picture 26" descr="Logo, company name&#10;&#10;Description automatically generated">
                <a:extLst>
                  <a:ext uri="{FF2B5EF4-FFF2-40B4-BE49-F238E27FC236}">
                    <a16:creationId xmlns:a16="http://schemas.microsoft.com/office/drawing/2014/main" id="{648B2A87-CA7D-0748-830D-83E7097F345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5"/>
              <a:stretch>
                <a:fillRect/>
              </a:stretch>
            </p:blipFill>
            <p:spPr>
              <a:xfrm>
                <a:off x="1151130" y="222083"/>
                <a:ext cx="1121324" cy="716376"/>
              </a:xfrm>
              <a:prstGeom prst="rect">
                <a:avLst/>
              </a:prstGeom>
            </p:spPr>
          </p:pic>
        </p:grpSp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B79BEC58-1060-2B48-B308-604049B0964B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3312207" y="159547"/>
              <a:ext cx="731156" cy="889018"/>
            </a:xfrm>
            <a:prstGeom prst="rect">
              <a:avLst/>
            </a:prstGeom>
          </p:spPr>
        </p:pic>
      </p:grpSp>
      <p:pic>
        <p:nvPicPr>
          <p:cNvPr id="33" name="Picture 32" descr="Icon&#10;&#10;Description automatically generated">
            <a:extLst>
              <a:ext uri="{FF2B5EF4-FFF2-40B4-BE49-F238E27FC236}">
                <a16:creationId xmlns:a16="http://schemas.microsoft.com/office/drawing/2014/main" id="{8FD503B3-A2F0-A44D-9209-7F4EB9C82A8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 flipH="1">
            <a:off x="7067499" y="160120"/>
            <a:ext cx="417621" cy="272846"/>
          </a:xfrm>
          <a:prstGeom prst="rect">
            <a:avLst/>
          </a:prstGeom>
        </p:spPr>
      </p:pic>
      <p:pic>
        <p:nvPicPr>
          <p:cNvPr id="35" name="Picture 34" descr="Shape, icon&#10;&#10;Description automatically generated">
            <a:extLst>
              <a:ext uri="{FF2B5EF4-FFF2-40B4-BE49-F238E27FC236}">
                <a16:creationId xmlns:a16="http://schemas.microsoft.com/office/drawing/2014/main" id="{DC54FD0D-1EF0-BC4E-AAC7-2DE9B710AA52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6461476" y="151517"/>
            <a:ext cx="455107" cy="342481"/>
          </a:xfrm>
          <a:prstGeom prst="rect">
            <a:avLst/>
          </a:prstGeom>
        </p:spPr>
      </p:pic>
      <p:pic>
        <p:nvPicPr>
          <p:cNvPr id="37" name="Picture 36" descr="Icon&#10;&#10;Description automatically generated">
            <a:extLst>
              <a:ext uri="{FF2B5EF4-FFF2-40B4-BE49-F238E27FC236}">
                <a16:creationId xmlns:a16="http://schemas.microsoft.com/office/drawing/2014/main" id="{3BA74A07-17DE-6246-B61A-7DE3E72F15F8}"/>
              </a:ext>
            </a:extLst>
          </p:cNvPr>
          <p:cNvPicPr>
            <a:picLocks noChangeAspect="1"/>
          </p:cNvPicPr>
          <p:nvPr/>
        </p:nvPicPr>
        <p:blipFill>
          <a:blip r:embed="rId9"/>
          <a:stretch>
            <a:fillRect/>
          </a:stretch>
        </p:blipFill>
        <p:spPr>
          <a:xfrm>
            <a:off x="7028195" y="522088"/>
            <a:ext cx="496231" cy="496231"/>
          </a:xfrm>
          <a:prstGeom prst="rect">
            <a:avLst/>
          </a:prstGeom>
        </p:spPr>
      </p:pic>
      <p:pic>
        <p:nvPicPr>
          <p:cNvPr id="38" name="Picture 37">
            <a:extLst>
              <a:ext uri="{FF2B5EF4-FFF2-40B4-BE49-F238E27FC236}">
                <a16:creationId xmlns:a16="http://schemas.microsoft.com/office/drawing/2014/main" id="{6C794024-21C2-2E4E-B3B6-73D54C6C1014}"/>
              </a:ext>
            </a:extLst>
          </p:cNvPr>
          <p:cNvPicPr>
            <a:picLocks noChangeAspect="1"/>
          </p:cNvPicPr>
          <p:nvPr/>
        </p:nvPicPr>
        <p:blipFill>
          <a:blip r:embed="rId10"/>
          <a:stretch>
            <a:fillRect/>
          </a:stretch>
        </p:blipFill>
        <p:spPr>
          <a:xfrm>
            <a:off x="7725941" y="701634"/>
            <a:ext cx="1179878" cy="246614"/>
          </a:xfrm>
          <a:prstGeom prst="rect">
            <a:avLst/>
          </a:prstGeom>
        </p:spPr>
      </p:pic>
      <p:pic>
        <p:nvPicPr>
          <p:cNvPr id="39" name="Picture 38">
            <a:extLst>
              <a:ext uri="{FF2B5EF4-FFF2-40B4-BE49-F238E27FC236}">
                <a16:creationId xmlns:a16="http://schemas.microsoft.com/office/drawing/2014/main" id="{A1A9CAD3-4AAB-AC43-B806-FA59690790E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3847758" y="181149"/>
            <a:ext cx="2356788" cy="789057"/>
          </a:xfrm>
          <a:prstGeom prst="rect">
            <a:avLst/>
          </a:prstGeom>
        </p:spPr>
      </p:pic>
      <p:pic>
        <p:nvPicPr>
          <p:cNvPr id="4" name="Grafik 3" descr="Ein Bild, das Schrift, Grafiken, Symbol, Logo enthält.&#10;&#10;KI-generierte Inhalte können fehlerhaft sein.">
            <a:extLst>
              <a:ext uri="{FF2B5EF4-FFF2-40B4-BE49-F238E27FC236}">
                <a16:creationId xmlns:a16="http://schemas.microsoft.com/office/drawing/2014/main" id="{7A1D7DD1-71AD-DB5F-F9E8-A22CF991EB1D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2664199" y="201607"/>
            <a:ext cx="240121" cy="7858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710900"/>
      </p:ext>
    </p:extLst>
  </p:cSld>
  <p:clrMapOvr>
    <a:masterClrMapping/>
  </p:clrMapOvr>
</p:sld>
</file>

<file path=ppt/theme/theme1.xml><?xml version="1.0" encoding="utf-8"?>
<a:theme xmlns:a="http://schemas.openxmlformats.org/drawingml/2006/main" name="WEISS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Macintosh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WEISS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Erlis Zarishta</dc:creator>
  <cp:lastModifiedBy>Rasmus Giesel</cp:lastModifiedBy>
  <cp:revision>15</cp:revision>
  <dcterms:created xsi:type="dcterms:W3CDTF">2022-02-15T14:50:32Z</dcterms:created>
  <dcterms:modified xsi:type="dcterms:W3CDTF">2025-03-14T16:49:39Z</dcterms:modified>
</cp:coreProperties>
</file>