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1"/>
  </p:sldMasterIdLst>
  <p:notesMasterIdLst>
    <p:notesMasterId r:id="rId9"/>
  </p:notesMasterIdLst>
  <p:sldIdLst>
    <p:sldId id="256" r:id="rId2"/>
    <p:sldId id="267" r:id="rId3"/>
    <p:sldId id="263" r:id="rId4"/>
    <p:sldId id="264" r:id="rId5"/>
    <p:sldId id="265" r:id="rId6"/>
    <p:sldId id="259" r:id="rId7"/>
    <p:sldId id="266" r:id="rId8"/>
  </p:sldIdLst>
  <p:sldSz cx="13716000" cy="17146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AD00"/>
    <a:srgbClr val="A65AC7"/>
    <a:srgbClr val="6F3C84"/>
    <a:srgbClr val="6F3F39"/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29"/>
    <p:restoredTop sz="94700"/>
  </p:normalViewPr>
  <p:slideViewPr>
    <p:cSldViewPr snapToGrid="0" snapToObjects="1">
      <p:cViewPr varScale="1">
        <p:scale>
          <a:sx n="52" d="100"/>
          <a:sy n="52" d="100"/>
        </p:scale>
        <p:origin x="3960" y="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3/17/25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26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651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4977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304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630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49955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281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607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3925" y="1143000"/>
            <a:ext cx="24701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05096-80B4-2D4B-8537-670D66D09BFC}" type="slidenum">
              <a:rPr lang="en-DE" smtClean="0"/>
              <a:t>4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80531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6167"/>
            <a:ext cx="11658600" cy="5969553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929"/>
            <a:ext cx="10287000" cy="4139788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977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090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97"/>
            <a:ext cx="2957513" cy="14530941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97"/>
            <a:ext cx="8701088" cy="14530941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170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76FF353-D347-AFBC-58AA-9260ED99C1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54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816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DB3F884-08AB-6E54-30BF-FBC06616B5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0" y="0"/>
            <a:ext cx="13716000" cy="1714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1202C8E1-7085-5ACB-41F6-2A9B4FA7B6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1715294" y="1715294"/>
            <a:ext cx="17146588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42144D1-2AA7-AEEC-F410-4F86C26E7E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1715294" y="1715294"/>
            <a:ext cx="17146588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276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745"/>
            <a:ext cx="11830050" cy="713250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4724"/>
            <a:ext cx="11830050" cy="3750815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019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485"/>
            <a:ext cx="5829300" cy="1087935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485"/>
            <a:ext cx="5829300" cy="1087935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639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912901"/>
            <a:ext cx="11830050" cy="331421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3297"/>
            <a:ext cx="5802510" cy="2059971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3268"/>
            <a:ext cx="5802510" cy="921232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4203297"/>
            <a:ext cx="5831087" cy="2059971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6263268"/>
            <a:ext cx="5831087" cy="921232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20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136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071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106"/>
            <a:ext cx="4423767" cy="40008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2468795"/>
            <a:ext cx="6943725" cy="1218519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976"/>
            <a:ext cx="4423767" cy="9529853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798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106"/>
            <a:ext cx="4423767" cy="40008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2468795"/>
            <a:ext cx="6943725" cy="12185191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976"/>
            <a:ext cx="4423767" cy="9529853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624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901"/>
            <a:ext cx="11830050" cy="33142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485"/>
            <a:ext cx="11830050" cy="10879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2351"/>
            <a:ext cx="3086100" cy="9128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2351"/>
            <a:ext cx="4629150" cy="9128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2351"/>
            <a:ext cx="3086100" cy="9128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57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676" r:id="rId14"/>
    <p:sldLayoutId id="2147483677" r:id="rId15"/>
    <p:sldLayoutId id="2147483678" r:id="rId16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Logo, icon&#10;&#10;Description automatically generated">
            <a:extLst>
              <a:ext uri="{FF2B5EF4-FFF2-40B4-BE49-F238E27FC236}">
                <a16:creationId xmlns:a16="http://schemas.microsoft.com/office/drawing/2014/main" id="{B1AC5889-55C7-164D-9BBF-DC9B2C295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036" y="717125"/>
            <a:ext cx="3845463" cy="3845463"/>
          </a:xfrm>
          <a:prstGeom prst="rect">
            <a:avLst/>
          </a:prstGeom>
        </p:spPr>
      </p:pic>
      <p:pic>
        <p:nvPicPr>
          <p:cNvPr id="27" name="Picture 26" descr="Logo, company name&#10;&#10;Description automatically generated">
            <a:extLst>
              <a:ext uri="{FF2B5EF4-FFF2-40B4-BE49-F238E27FC236}">
                <a16:creationId xmlns:a16="http://schemas.microsoft.com/office/drawing/2014/main" id="{648B2A87-CA7D-0748-830D-83E7097F3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2886" y="717126"/>
            <a:ext cx="5854655" cy="3740338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1452" y="9867258"/>
            <a:ext cx="3223108" cy="3223108"/>
          </a:xfrm>
          <a:prstGeom prst="rect">
            <a:avLst/>
          </a:prstGeom>
        </p:spPr>
      </p:pic>
      <p:pic>
        <p:nvPicPr>
          <p:cNvPr id="30" name="Picture 29" descr="Shape&#10;&#10;Description automatically generated">
            <a:extLst>
              <a:ext uri="{FF2B5EF4-FFF2-40B4-BE49-F238E27FC236}">
                <a16:creationId xmlns:a16="http://schemas.microsoft.com/office/drawing/2014/main" id="{9E13C783-F1C8-FB4E-AB57-2CF27758A3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3895" y="13745312"/>
            <a:ext cx="4760666" cy="1282608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26C058D3-1CAB-284A-997F-6AB18DAC72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8671" y="11787884"/>
            <a:ext cx="2124238" cy="135444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79BEC58-1060-2B48-B308-604049B096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23714" y="13776370"/>
            <a:ext cx="2012646" cy="2447194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5416486" y="9960467"/>
            <a:ext cx="2124238" cy="1387836"/>
          </a:xfrm>
          <a:prstGeom prst="rect">
            <a:avLst/>
          </a:prstGeom>
        </p:spPr>
      </p:pic>
      <p:pic>
        <p:nvPicPr>
          <p:cNvPr id="34" name="Picture 33" descr="Shape, arrow&#10;&#10;Description automatically generated">
            <a:extLst>
              <a:ext uri="{FF2B5EF4-FFF2-40B4-BE49-F238E27FC236}">
                <a16:creationId xmlns:a16="http://schemas.microsoft.com/office/drawing/2014/main" id="{B561DED8-ADB4-8344-B0A3-D0BAAB23CC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6103" y="13776370"/>
            <a:ext cx="1263794" cy="1257388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6035" y="9867258"/>
            <a:ext cx="4208959" cy="3167348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9058" y="13581910"/>
            <a:ext cx="2680088" cy="268008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C794024-21C2-2E4E-B3B6-73D54C6C101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40443" y="15420406"/>
            <a:ext cx="4780184" cy="99913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6036" y="4973307"/>
            <a:ext cx="11998864" cy="4017241"/>
          </a:xfrm>
          <a:prstGeom prst="rect">
            <a:avLst/>
          </a:prstGeom>
        </p:spPr>
      </p:pic>
      <p:pic>
        <p:nvPicPr>
          <p:cNvPr id="2" name="Grafik 1" descr="Ein Bild, das Schrift, Grafiken, Symbol, Logo enthält.&#10;&#10;KI-generierte Inhalte können fehlerhaft sein.">
            <a:extLst>
              <a:ext uri="{FF2B5EF4-FFF2-40B4-BE49-F238E27FC236}">
                <a16:creationId xmlns:a16="http://schemas.microsoft.com/office/drawing/2014/main" id="{61634638-D019-7DA2-2257-DEAE886A801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719558" y="717125"/>
            <a:ext cx="1175002" cy="3845463"/>
          </a:xfrm>
          <a:prstGeom prst="rect">
            <a:avLst/>
          </a:prstGeom>
        </p:spPr>
      </p:pic>
      <p:pic>
        <p:nvPicPr>
          <p:cNvPr id="4" name="Grafik 3" descr="Ein Bild, das weiß, Design enthält.&#10;&#10;KI-generierte Inhalte können fehlerhaft sein.">
            <a:extLst>
              <a:ext uri="{FF2B5EF4-FFF2-40B4-BE49-F238E27FC236}">
                <a16:creationId xmlns:a16="http://schemas.microsoft.com/office/drawing/2014/main" id="{EF8B4E4F-E343-6882-0F31-0F1D0BCAAA7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5400000">
            <a:off x="7042919" y="11051443"/>
            <a:ext cx="3167348" cy="985397"/>
          </a:xfrm>
          <a:prstGeom prst="rect">
            <a:avLst/>
          </a:prstGeom>
        </p:spPr>
      </p:pic>
      <p:pic>
        <p:nvPicPr>
          <p:cNvPr id="6" name="Grafik 5" descr="Ein Bild, das Logo, Symbol, weiß enthält.&#10;&#10;KI-generierte Inhalte können fehlerhaft sein.">
            <a:extLst>
              <a:ext uri="{FF2B5EF4-FFF2-40B4-BE49-F238E27FC236}">
                <a16:creationId xmlns:a16="http://schemas.microsoft.com/office/drawing/2014/main" id="{9502B4DA-5FEC-8190-0E50-3CC8A4DCCB3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00542" y="15751350"/>
            <a:ext cx="12446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FE215-059B-3748-9EF9-B73ED1C2D3A8}"/>
              </a:ext>
            </a:extLst>
          </p:cNvPr>
          <p:cNvSpPr txBox="1"/>
          <p:nvPr/>
        </p:nvSpPr>
        <p:spPr>
          <a:xfrm>
            <a:off x="468630" y="461515"/>
            <a:ext cx="77038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Digitalization  </a:t>
            </a:r>
          </a:p>
          <a:p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of Libraries  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6FEE0425-7554-5042-A05D-A9E3050C7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73" y="13295758"/>
            <a:ext cx="4959321" cy="3162136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ECB7AC4-3BB2-A74A-8FCA-9F49F6163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000" y="13349343"/>
            <a:ext cx="1308100" cy="1308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3D2CC0-2B1C-CA45-918B-1A9036A14C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1" y="14748444"/>
            <a:ext cx="1405903" cy="1709450"/>
          </a:xfrm>
          <a:prstGeom prst="rect">
            <a:avLst/>
          </a:prstGeom>
        </p:spPr>
      </p:pic>
      <p:pic>
        <p:nvPicPr>
          <p:cNvPr id="9" name="Grafik 8" descr="Ein Bild, das Text, Schrift, Grafiken, Screenshot enthält.&#10;&#10;KI-generierte Inhalte können fehlerhaft sein.">
            <a:extLst>
              <a:ext uri="{FF2B5EF4-FFF2-40B4-BE49-F238E27FC236}">
                <a16:creationId xmlns:a16="http://schemas.microsoft.com/office/drawing/2014/main" id="{5FADB31F-4DB4-54B5-2510-A3EC93D19B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9700" y="13342031"/>
            <a:ext cx="5505451" cy="31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02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15BF6B3-9A60-6E42-AECF-35CC0C3251FB}"/>
              </a:ext>
            </a:extLst>
          </p:cNvPr>
          <p:cNvSpPr txBox="1"/>
          <p:nvPr/>
        </p:nvSpPr>
        <p:spPr>
          <a:xfrm>
            <a:off x="468630" y="436802"/>
            <a:ext cx="7703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9000" dirty="0">
                <a:solidFill>
                  <a:srgbClr val="6F3C84"/>
                </a:solidFill>
                <a:latin typeface="Cera Pro Medium" pitchFamily="2" charset="0"/>
              </a:rPr>
              <a:t>Library Books</a:t>
            </a:r>
          </a:p>
        </p:txBody>
      </p:sp>
      <p:pic>
        <p:nvPicPr>
          <p:cNvPr id="4" name="Grafik 3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ABEB8ADA-4355-04D1-FD0C-FE3185182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13257364"/>
            <a:ext cx="5492749" cy="3162137"/>
          </a:xfrm>
          <a:prstGeom prst="rect">
            <a:avLst/>
          </a:prstGeom>
        </p:spPr>
      </p:pic>
      <p:pic>
        <p:nvPicPr>
          <p:cNvPr id="9" name="Grafik 8" descr="Ein Bild, das Grafiken, Kreis, Grafikdesign, Farbigkeit enthält.&#10;&#10;KI-generierte Inhalte können fehlerhaft sein.">
            <a:extLst>
              <a:ext uri="{FF2B5EF4-FFF2-40B4-BE49-F238E27FC236}">
                <a16:creationId xmlns:a16="http://schemas.microsoft.com/office/drawing/2014/main" id="{BA752CCB-42D7-FFA6-C63A-77F6C866EB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850" y="13257363"/>
            <a:ext cx="6144150" cy="316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32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6AB12EE8-D1E9-B74D-B5CC-93262BE5F571}"/>
              </a:ext>
            </a:extLst>
          </p:cNvPr>
          <p:cNvSpPr txBox="1"/>
          <p:nvPr/>
        </p:nvSpPr>
        <p:spPr>
          <a:xfrm>
            <a:off x="468630" y="2216175"/>
            <a:ext cx="77038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9000" dirty="0">
                <a:solidFill>
                  <a:srgbClr val="D4AD00"/>
                </a:solidFill>
                <a:latin typeface="Cera Pro Medium" pitchFamily="2" charset="0"/>
              </a:rPr>
              <a:t>Digitalization  </a:t>
            </a:r>
          </a:p>
          <a:p>
            <a:r>
              <a:rPr lang="en-DE" sz="9000" dirty="0">
                <a:solidFill>
                  <a:srgbClr val="D4AD00"/>
                </a:solidFill>
                <a:latin typeface="Cera Pro Medium" pitchFamily="2" charset="0"/>
              </a:rPr>
              <a:t>of Libraries  </a:t>
            </a:r>
          </a:p>
        </p:txBody>
      </p:sp>
      <p:pic>
        <p:nvPicPr>
          <p:cNvPr id="4" name="Grafik 3" descr="Ein Bild, das Grafiken, Kreis, Grafikdesign, Clipart enthält.&#10;&#10;KI-generierte Inhalte können fehlerhaft sein.">
            <a:extLst>
              <a:ext uri="{FF2B5EF4-FFF2-40B4-BE49-F238E27FC236}">
                <a16:creationId xmlns:a16="http://schemas.microsoft.com/office/drawing/2014/main" id="{B2C32861-7537-A4D8-B87E-2FF0D014B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1" y="13300513"/>
            <a:ext cx="6941733" cy="3162137"/>
          </a:xfrm>
          <a:prstGeom prst="rect">
            <a:avLst/>
          </a:prstGeom>
        </p:spPr>
      </p:pic>
      <p:pic>
        <p:nvPicPr>
          <p:cNvPr id="5" name="Grafik 4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B48FF156-C0FE-0078-A78A-CD7C679EFD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0" y="13257364"/>
            <a:ext cx="5492749" cy="316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298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5405FC-5A9C-D742-9C44-654E5FCE7A73}"/>
              </a:ext>
            </a:extLst>
          </p:cNvPr>
          <p:cNvSpPr txBox="1"/>
          <p:nvPr/>
        </p:nvSpPr>
        <p:spPr>
          <a:xfrm>
            <a:off x="468630" y="461514"/>
            <a:ext cx="126631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Digitalization  </a:t>
            </a:r>
          </a:p>
          <a:p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of Libraries  </a:t>
            </a:r>
          </a:p>
        </p:txBody>
      </p:sp>
      <p:pic>
        <p:nvPicPr>
          <p:cNvPr id="4" name="Grafik 3" descr="Ein Bild, das Text, Schrift, Grafiken, Screenshot enthält.&#10;&#10;KI-generierte Inhalte können fehlerhaft sein.">
            <a:extLst>
              <a:ext uri="{FF2B5EF4-FFF2-40B4-BE49-F238E27FC236}">
                <a16:creationId xmlns:a16="http://schemas.microsoft.com/office/drawing/2014/main" id="{3958CAF9-EDC2-FDC5-0070-FCC026886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700" y="13342031"/>
            <a:ext cx="5505451" cy="31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60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06F6D5-1051-554E-83A1-FFE2646658DA}"/>
              </a:ext>
            </a:extLst>
          </p:cNvPr>
          <p:cNvSpPr txBox="1"/>
          <p:nvPr/>
        </p:nvSpPr>
        <p:spPr>
          <a:xfrm>
            <a:off x="468630" y="938450"/>
            <a:ext cx="126631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This is an </a:t>
            </a:r>
          </a:p>
          <a:p>
            <a:r>
              <a:rPr lang="en-GB" sz="9000" dirty="0">
                <a:solidFill>
                  <a:schemeClr val="bg1"/>
                </a:solidFill>
                <a:latin typeface="Cera Pro Medium" pitchFamily="2" charset="0"/>
              </a:rPr>
              <a:t>E</a:t>
            </a:r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xample text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C71514-E658-A946-B262-4A5BC8D7D0B6}"/>
              </a:ext>
            </a:extLst>
          </p:cNvPr>
          <p:cNvSpPr txBox="1"/>
          <p:nvPr/>
        </p:nvSpPr>
        <p:spPr>
          <a:xfrm>
            <a:off x="468630" y="430620"/>
            <a:ext cx="77038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2700" dirty="0">
                <a:solidFill>
                  <a:schemeClr val="bg1"/>
                </a:solidFill>
                <a:latin typeface="Cera Pro Medium" pitchFamily="2" charset="0"/>
              </a:rPr>
              <a:t>Small text</a:t>
            </a:r>
          </a:p>
        </p:txBody>
      </p:sp>
      <p:pic>
        <p:nvPicPr>
          <p:cNvPr id="2" name="Grafik 1" descr="Ein Bild, das Text, Schrift, Grafiken, Screenshot enthält.&#10;&#10;KI-generierte Inhalte können fehlerhaft sein.">
            <a:extLst>
              <a:ext uri="{FF2B5EF4-FFF2-40B4-BE49-F238E27FC236}">
                <a16:creationId xmlns:a16="http://schemas.microsoft.com/office/drawing/2014/main" id="{20644E43-7E12-B2DC-DD37-A60B8B71A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700" y="13342031"/>
            <a:ext cx="5505451" cy="31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979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E3F1F4-1F7D-184E-931A-ED82969D7F0C}"/>
              </a:ext>
            </a:extLst>
          </p:cNvPr>
          <p:cNvSpPr txBox="1"/>
          <p:nvPr/>
        </p:nvSpPr>
        <p:spPr>
          <a:xfrm>
            <a:off x="526415" y="461515"/>
            <a:ext cx="126631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0" dirty="0">
                <a:solidFill>
                  <a:schemeClr val="bg1"/>
                </a:solidFill>
                <a:latin typeface="Cera Pro Medium" pitchFamily="2" charset="0"/>
              </a:rPr>
              <a:t>This is an </a:t>
            </a:r>
          </a:p>
          <a:p>
            <a:r>
              <a:rPr lang="en-GB" sz="9000" dirty="0">
                <a:solidFill>
                  <a:schemeClr val="bg1"/>
                </a:solidFill>
                <a:latin typeface="Cera Pro Medium" pitchFamily="2" charset="0"/>
              </a:rPr>
              <a:t>example text</a:t>
            </a:r>
          </a:p>
        </p:txBody>
      </p:sp>
      <p:pic>
        <p:nvPicPr>
          <p:cNvPr id="4" name="Grafik 3" descr="Ein Bild, das Text, Schrift, Grafiken, Screenshot enthält.&#10;&#10;KI-generierte Inhalte können fehlerhaft sein.">
            <a:extLst>
              <a:ext uri="{FF2B5EF4-FFF2-40B4-BE49-F238E27FC236}">
                <a16:creationId xmlns:a16="http://schemas.microsoft.com/office/drawing/2014/main" id="{0FED195D-C0B6-F83F-B37A-46B2CACE8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700" y="13342031"/>
            <a:ext cx="5505451" cy="31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728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– 2022-Design">
  <a:themeElements>
    <a:clrScheme name="Office 2013 – 2022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– 2022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– 2022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25</Words>
  <Application>Microsoft Macintosh PowerPoint</Application>
  <PresentationFormat>Benutzerdefiniert</PresentationFormat>
  <Paragraphs>13</Paragraphs>
  <Slides>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Cera Pro Medium</vt:lpstr>
      <vt:lpstr>Office 2013 – 2022-Design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Rasmus Giesel</cp:lastModifiedBy>
  <cp:revision>13</cp:revision>
  <dcterms:created xsi:type="dcterms:W3CDTF">2022-02-15T14:50:32Z</dcterms:created>
  <dcterms:modified xsi:type="dcterms:W3CDTF">2025-03-17T09:14:34Z</dcterms:modified>
</cp:coreProperties>
</file>