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7" r:id="rId2"/>
    <p:sldId id="256" r:id="rId3"/>
    <p:sldId id="258" r:id="rId4"/>
    <p:sldId id="263" r:id="rId5"/>
    <p:sldId id="264" r:id="rId6"/>
    <p:sldId id="262" r:id="rId7"/>
    <p:sldId id="259" r:id="rId8"/>
    <p:sldId id="261" r:id="rId9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5D7C"/>
    <a:srgbClr val="00A092"/>
    <a:srgbClr val="2F2771"/>
    <a:srgbClr val="85FF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21"/>
    <p:restoredTop sz="94676"/>
  </p:normalViewPr>
  <p:slideViewPr>
    <p:cSldViewPr snapToGrid="0" snapToObjects="1">
      <p:cViewPr>
        <p:scale>
          <a:sx n="119" d="100"/>
          <a:sy n="119" d="100"/>
        </p:scale>
        <p:origin x="1320" y="5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05719-A9D5-B94A-9F76-6B5301C8A25C}" type="datetimeFigureOut">
              <a:rPr lang="en-DE" smtClean="0"/>
              <a:t>3/14/25</a:t>
            </a:fld>
            <a:endParaRPr lang="en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505096-80B4-2D4B-8537-670D66D09BFC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1803919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505096-80B4-2D4B-8537-670D66D09BFC}" type="slidenum">
              <a:rPr lang="en-DE" smtClean="0"/>
              <a:t>5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080531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i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4898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Ein Bild, das Flieder, lila, Farbigkeit, violett enthält.&#10;&#10;KI-generierte Inhalte können fehlerhaft sein.">
            <a:extLst>
              <a:ext uri="{FF2B5EF4-FFF2-40B4-BE49-F238E27FC236}">
                <a16:creationId xmlns:a16="http://schemas.microsoft.com/office/drawing/2014/main" id="{FB2FE298-4453-7ECD-B703-5D56CA5613C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0" y="0"/>
            <a:ext cx="12192000" cy="718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213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Ein Bild, das Flieder, lila, Farbigkeit, violett enthält.&#10;&#10;KI-generierte Inhalte können fehlerhaft sein.">
            <a:extLst>
              <a:ext uri="{FF2B5EF4-FFF2-40B4-BE49-F238E27FC236}">
                <a16:creationId xmlns:a16="http://schemas.microsoft.com/office/drawing/2014/main" id="{44470835-EE21-63DA-B2A7-67C6569103C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2670048" y="-2706624"/>
            <a:ext cx="6894576" cy="12234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249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_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Ein Bild, das Flieder, lila, Farbigkeit, violett enthält.&#10;&#10;KI-generierte Inhalte können fehlerhaft sein.">
            <a:extLst>
              <a:ext uri="{FF2B5EF4-FFF2-40B4-BE49-F238E27FC236}">
                <a16:creationId xmlns:a16="http://schemas.microsoft.com/office/drawing/2014/main" id="{3FF6B20D-6CEE-A9D1-9FFB-1962823131C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18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835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_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Ein Bild, das Flieder, lila, Farbigkeit, violett enthält.&#10;&#10;KI-generierte Inhalte können fehlerhaft sein.">
            <a:extLst>
              <a:ext uri="{FF2B5EF4-FFF2-40B4-BE49-F238E27FC236}">
                <a16:creationId xmlns:a16="http://schemas.microsoft.com/office/drawing/2014/main" id="{8A678D4B-4FD8-9078-789F-415395E432C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2706624" y="-2706624"/>
            <a:ext cx="6858000" cy="1227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186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1F54567-1E7A-364E-8538-B2BCFC5308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587160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76" r:id="rId2"/>
    <p:sldLayoutId id="2147483677" r:id="rId3"/>
    <p:sldLayoutId id="2147483649" r:id="rId4"/>
    <p:sldLayoutId id="2147483678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18" Type="http://schemas.openxmlformats.org/officeDocument/2006/relationships/image" Target="../media/image3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17" Type="http://schemas.openxmlformats.org/officeDocument/2006/relationships/image" Target="../media/image34.png"/><Relationship Id="rId2" Type="http://schemas.openxmlformats.org/officeDocument/2006/relationships/image" Target="../media/image19.png"/><Relationship Id="rId16" Type="http://schemas.openxmlformats.org/officeDocument/2006/relationships/image" Target="../media/image33.png"/><Relationship Id="rId20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5" Type="http://schemas.openxmlformats.org/officeDocument/2006/relationships/image" Target="../media/image32.png"/><Relationship Id="rId10" Type="http://schemas.openxmlformats.org/officeDocument/2006/relationships/image" Target="../media/image27.png"/><Relationship Id="rId19" Type="http://schemas.openxmlformats.org/officeDocument/2006/relationships/image" Target="../media/image36.emf"/><Relationship Id="rId4" Type="http://schemas.openxmlformats.org/officeDocument/2006/relationships/image" Target="../media/image21.png"/><Relationship Id="rId9" Type="http://schemas.openxmlformats.org/officeDocument/2006/relationships/image" Target="../media/image26.png"/><Relationship Id="rId14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Ein Bild, das Kreativität, Stern, Astronomie, Kunst enthält.&#10;&#10;KI-generierte Inhalte können fehlerhaft sein.">
            <a:extLst>
              <a:ext uri="{FF2B5EF4-FFF2-40B4-BE49-F238E27FC236}">
                <a16:creationId xmlns:a16="http://schemas.microsoft.com/office/drawing/2014/main" id="{4B90BDC6-4735-6EED-C31B-8D9800EA3E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9801" y="261192"/>
            <a:ext cx="1193800" cy="1181100"/>
          </a:xfrm>
          <a:prstGeom prst="rect">
            <a:avLst/>
          </a:prstGeom>
        </p:spPr>
      </p:pic>
      <p:pic>
        <p:nvPicPr>
          <p:cNvPr id="7" name="Grafik 6" descr="Ein Bild, das Kreis, Farbigkeit, Vortex, Spirale enthält.&#10;&#10;KI-generierte Inhalte können fehlerhaft sein.">
            <a:extLst>
              <a:ext uri="{FF2B5EF4-FFF2-40B4-BE49-F238E27FC236}">
                <a16:creationId xmlns:a16="http://schemas.microsoft.com/office/drawing/2014/main" id="{1827407A-B9E6-0A1C-CCB2-450570DB75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0802" y="291710"/>
            <a:ext cx="1119629" cy="1119629"/>
          </a:xfrm>
          <a:prstGeom prst="rect">
            <a:avLst/>
          </a:prstGeom>
        </p:spPr>
      </p:pic>
      <p:pic>
        <p:nvPicPr>
          <p:cNvPr id="9" name="Grafik 8" descr="Ein Bild, das Screenshot, Farbigkeit, Grafiken enthält.&#10;&#10;KI-generierte Inhalte können fehlerhaft sein.">
            <a:extLst>
              <a:ext uri="{FF2B5EF4-FFF2-40B4-BE49-F238E27FC236}">
                <a16:creationId xmlns:a16="http://schemas.microsoft.com/office/drawing/2014/main" id="{4A4A22AB-A7CD-1ABF-D653-1EA86960E9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8014" y="463714"/>
            <a:ext cx="2501158" cy="778138"/>
          </a:xfrm>
          <a:prstGeom prst="rect">
            <a:avLst/>
          </a:prstGeom>
        </p:spPr>
      </p:pic>
      <p:pic>
        <p:nvPicPr>
          <p:cNvPr id="12" name="Grafik 11" descr="Ein Bild, das Schrift, Grafiken, Symbol, Logo enthält.&#10;&#10;KI-generierte Inhalte können fehlerhaft sein.">
            <a:extLst>
              <a:ext uri="{FF2B5EF4-FFF2-40B4-BE49-F238E27FC236}">
                <a16:creationId xmlns:a16="http://schemas.microsoft.com/office/drawing/2014/main" id="{80A453AA-2049-8AE6-90BF-511B83BB21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8399" y="463714"/>
            <a:ext cx="915914" cy="915914"/>
          </a:xfrm>
          <a:prstGeom prst="rect">
            <a:avLst/>
          </a:prstGeom>
        </p:spPr>
      </p:pic>
      <p:pic>
        <p:nvPicPr>
          <p:cNvPr id="15" name="Grafik 14" descr="Ein Bild, das Text, Schrift, Grafiken, Screenshot enthält.&#10;&#10;KI-generierte Inhalte können fehlerhaft sein.">
            <a:extLst>
              <a:ext uri="{FF2B5EF4-FFF2-40B4-BE49-F238E27FC236}">
                <a16:creationId xmlns:a16="http://schemas.microsoft.com/office/drawing/2014/main" id="{1E406987-DF74-5CBB-1C57-11451BC46F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42021" y="444420"/>
            <a:ext cx="1912527" cy="932813"/>
          </a:xfrm>
          <a:prstGeom prst="rect">
            <a:avLst/>
          </a:prstGeom>
        </p:spPr>
      </p:pic>
      <p:pic>
        <p:nvPicPr>
          <p:cNvPr id="17" name="Grafik 16" descr="Ein Bild, das Screenshot, Grafiken, Farbigkeit, Kreativität enthält.&#10;&#10;KI-generierte Inhalte können fehlerhaft sein.">
            <a:extLst>
              <a:ext uri="{FF2B5EF4-FFF2-40B4-BE49-F238E27FC236}">
                <a16:creationId xmlns:a16="http://schemas.microsoft.com/office/drawing/2014/main" id="{BD0A061F-4F2C-2758-659A-15E3F0EE2ED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60802" y="2363520"/>
            <a:ext cx="1130300" cy="1426621"/>
          </a:xfrm>
          <a:prstGeom prst="rect">
            <a:avLst/>
          </a:prstGeom>
        </p:spPr>
      </p:pic>
      <p:pic>
        <p:nvPicPr>
          <p:cNvPr id="19" name="Grafik 18" descr="Ein Bild, das Grafiken, Herz, Kreativität enthält.&#10;&#10;KI-generierte Inhalte können fehlerhaft sein.">
            <a:extLst>
              <a:ext uri="{FF2B5EF4-FFF2-40B4-BE49-F238E27FC236}">
                <a16:creationId xmlns:a16="http://schemas.microsoft.com/office/drawing/2014/main" id="{D2E0D827-010B-3745-513F-C73C08E184E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42305" y="4068555"/>
            <a:ext cx="1038126" cy="1263575"/>
          </a:xfrm>
          <a:prstGeom prst="rect">
            <a:avLst/>
          </a:prstGeom>
        </p:spPr>
      </p:pic>
      <p:pic>
        <p:nvPicPr>
          <p:cNvPr id="23" name="Grafik 22" descr="Ein Bild, das Grafiken, Screenshot, Grafikdesign, Farbigkeit enthält.&#10;&#10;KI-generierte Inhalte können fehlerhaft sein.">
            <a:extLst>
              <a:ext uri="{FF2B5EF4-FFF2-40B4-BE49-F238E27FC236}">
                <a16:creationId xmlns:a16="http://schemas.microsoft.com/office/drawing/2014/main" id="{0A15AC55-2263-AB69-860C-7C4992366A4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18505" y="4049427"/>
            <a:ext cx="1282701" cy="1282701"/>
          </a:xfrm>
          <a:prstGeom prst="rect">
            <a:avLst/>
          </a:prstGeom>
        </p:spPr>
      </p:pic>
      <p:pic>
        <p:nvPicPr>
          <p:cNvPr id="27" name="Grafik 26" descr="Ein Bild, das Screenshot, lila, Farbigkeit, Flieder enthält.&#10;&#10;KI-generierte Inhalte können fehlerhaft sein.">
            <a:extLst>
              <a:ext uri="{FF2B5EF4-FFF2-40B4-BE49-F238E27FC236}">
                <a16:creationId xmlns:a16="http://schemas.microsoft.com/office/drawing/2014/main" id="{9711138C-F571-F429-6CD0-137086C2D1A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21635" y="4049040"/>
            <a:ext cx="4151179" cy="1302925"/>
          </a:xfrm>
          <a:prstGeom prst="rect">
            <a:avLst/>
          </a:prstGeom>
        </p:spPr>
      </p:pic>
      <p:pic>
        <p:nvPicPr>
          <p:cNvPr id="33" name="Grafik 32" descr="Ein Bild, das Text, Schrift, Grafiken, Grafikdesign enthält.&#10;&#10;KI-generierte Inhalte können fehlerhaft sein.">
            <a:extLst>
              <a:ext uri="{FF2B5EF4-FFF2-40B4-BE49-F238E27FC236}">
                <a16:creationId xmlns:a16="http://schemas.microsoft.com/office/drawing/2014/main" id="{AEEB4F9F-CCCD-B15A-4FD9-7A990CA3253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717886" y="5678767"/>
            <a:ext cx="3086100" cy="647700"/>
          </a:xfrm>
          <a:prstGeom prst="rect">
            <a:avLst/>
          </a:prstGeom>
        </p:spPr>
      </p:pic>
      <p:pic>
        <p:nvPicPr>
          <p:cNvPr id="38" name="Grafik 37" descr="Ein Bild, das Kreis, Farbigkeit, Astronomisches Objekt enthält.&#10;&#10;KI-generierte Inhalte können fehlerhaft sein.">
            <a:extLst>
              <a:ext uri="{FF2B5EF4-FFF2-40B4-BE49-F238E27FC236}">
                <a16:creationId xmlns:a16="http://schemas.microsoft.com/office/drawing/2014/main" id="{EFC6AE4E-6A6F-A833-10EC-BC45B79799F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034786" y="5636330"/>
            <a:ext cx="850900" cy="863600"/>
          </a:xfrm>
          <a:prstGeom prst="rect">
            <a:avLst/>
          </a:prstGeom>
        </p:spPr>
      </p:pic>
      <p:pic>
        <p:nvPicPr>
          <p:cNvPr id="44" name="Grafik 43" descr="Ein Bild, das Kreis, Grafiken, Farbigkeit, Kreativität enthält.&#10;&#10;KI-generierte Inhalte können fehlerhaft sein.">
            <a:extLst>
              <a:ext uri="{FF2B5EF4-FFF2-40B4-BE49-F238E27FC236}">
                <a16:creationId xmlns:a16="http://schemas.microsoft.com/office/drawing/2014/main" id="{EF313C81-4D1D-FEA5-11D8-255D927D4F8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593681" y="5760820"/>
            <a:ext cx="1044223" cy="655121"/>
          </a:xfrm>
          <a:prstGeom prst="rect">
            <a:avLst/>
          </a:prstGeom>
        </p:spPr>
      </p:pic>
      <p:pic>
        <p:nvPicPr>
          <p:cNvPr id="50" name="Grafik 49" descr="Ein Bild, das Grafiken, Farbigkeit, Kreativität, Grafikdesign enthält.&#10;&#10;KI-generierte Inhalte können fehlerhaft sein.">
            <a:extLst>
              <a:ext uri="{FF2B5EF4-FFF2-40B4-BE49-F238E27FC236}">
                <a16:creationId xmlns:a16="http://schemas.microsoft.com/office/drawing/2014/main" id="{3F4DB49F-ED2C-FB1D-B760-2404E022DE8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410597" y="2702001"/>
            <a:ext cx="1485812" cy="1125178"/>
          </a:xfrm>
          <a:prstGeom prst="rect">
            <a:avLst/>
          </a:prstGeom>
        </p:spPr>
      </p:pic>
      <p:pic>
        <p:nvPicPr>
          <p:cNvPr id="59" name="Grafik 58" descr="Ein Bild, das Farbigkeit, Grafiken, Kreativität enthält.&#10;&#10;KI-generierte Inhalte können fehlerhaft sein.">
            <a:extLst>
              <a:ext uri="{FF2B5EF4-FFF2-40B4-BE49-F238E27FC236}">
                <a16:creationId xmlns:a16="http://schemas.microsoft.com/office/drawing/2014/main" id="{667E113A-42BC-7C3D-9071-8F39B4DB63B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333306" y="4275379"/>
            <a:ext cx="1500892" cy="773656"/>
          </a:xfrm>
          <a:prstGeom prst="rect">
            <a:avLst/>
          </a:prstGeom>
        </p:spPr>
      </p:pic>
      <p:pic>
        <p:nvPicPr>
          <p:cNvPr id="63" name="Grafik 62" descr="Ein Bild, das Farbigkeit, Screenshot, lila, Flieder enthält.&#10;&#10;KI-generierte Inhalte können fehlerhaft sein.">
            <a:extLst>
              <a:ext uri="{FF2B5EF4-FFF2-40B4-BE49-F238E27FC236}">
                <a16:creationId xmlns:a16="http://schemas.microsoft.com/office/drawing/2014/main" id="{05AEFE38-6405-A1E6-7A99-1FDDC1C109E6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383940" y="5784322"/>
            <a:ext cx="1724782" cy="567615"/>
          </a:xfrm>
          <a:prstGeom prst="rect">
            <a:avLst/>
          </a:prstGeom>
        </p:spPr>
      </p:pic>
      <p:pic>
        <p:nvPicPr>
          <p:cNvPr id="66" name="Grafik 65" descr="Ein Bild, das Schrift, Text, Grafiken, Grafikdesign enthält.&#10;&#10;KI-generierte Inhalte können fehlerhaft sein.">
            <a:extLst>
              <a:ext uri="{FF2B5EF4-FFF2-40B4-BE49-F238E27FC236}">
                <a16:creationId xmlns:a16="http://schemas.microsoft.com/office/drawing/2014/main" id="{8CE01355-8A5C-35E2-D26B-59B44A634C5C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476394" y="1687631"/>
            <a:ext cx="5776235" cy="1942272"/>
          </a:xfrm>
          <a:prstGeom prst="rect">
            <a:avLst/>
          </a:prstGeom>
        </p:spPr>
      </p:pic>
      <p:pic>
        <p:nvPicPr>
          <p:cNvPr id="68" name="Grafik 67" descr="Ein Bild, das Farbigkeit, Grafiken, Kunst enthält.&#10;&#10;KI-generierte Inhalte können fehlerhaft sein.">
            <a:extLst>
              <a:ext uri="{FF2B5EF4-FFF2-40B4-BE49-F238E27FC236}">
                <a16:creationId xmlns:a16="http://schemas.microsoft.com/office/drawing/2014/main" id="{D5E4D9E0-3813-3C1B-5EA2-73581CF90349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9599275" y="1678446"/>
            <a:ext cx="1181100" cy="78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788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icture 66" descr="Logo, icon&#10;&#10;Description automatically generated">
            <a:extLst>
              <a:ext uri="{FF2B5EF4-FFF2-40B4-BE49-F238E27FC236}">
                <a16:creationId xmlns:a16="http://schemas.microsoft.com/office/drawing/2014/main" id="{D37C3E86-A7C0-924F-B30E-6069000EF5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5233" y="451869"/>
            <a:ext cx="941669" cy="941669"/>
          </a:xfrm>
          <a:prstGeom prst="rect">
            <a:avLst/>
          </a:prstGeom>
        </p:spPr>
      </p:pic>
      <p:pic>
        <p:nvPicPr>
          <p:cNvPr id="73" name="Picture 72" descr="Logo, company name&#10;&#10;Description automatically generated">
            <a:extLst>
              <a:ext uri="{FF2B5EF4-FFF2-40B4-BE49-F238E27FC236}">
                <a16:creationId xmlns:a16="http://schemas.microsoft.com/office/drawing/2014/main" id="{4A100452-8481-C844-9C7F-ECB312DA6C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3119" y="455202"/>
            <a:ext cx="1428319" cy="912504"/>
          </a:xfrm>
          <a:prstGeom prst="rect">
            <a:avLst/>
          </a:prstGeom>
        </p:spPr>
      </p:pic>
      <p:pic>
        <p:nvPicPr>
          <p:cNvPr id="76" name="Picture 75" descr="Icon&#10;&#10;Description automatically generated">
            <a:extLst>
              <a:ext uri="{FF2B5EF4-FFF2-40B4-BE49-F238E27FC236}">
                <a16:creationId xmlns:a16="http://schemas.microsoft.com/office/drawing/2014/main" id="{660A2C93-2DAB-5A47-A08C-1BB53F10ED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8708" y="4081604"/>
            <a:ext cx="1162920" cy="1162920"/>
          </a:xfrm>
          <a:prstGeom prst="rect">
            <a:avLst/>
          </a:prstGeom>
        </p:spPr>
      </p:pic>
      <p:pic>
        <p:nvPicPr>
          <p:cNvPr id="82" name="Picture 81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C9841380-F1D9-3248-95F4-224B1FCCE0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3680" y="5592651"/>
            <a:ext cx="950063" cy="962531"/>
          </a:xfrm>
          <a:prstGeom prst="rect">
            <a:avLst/>
          </a:prstGeom>
        </p:spPr>
      </p:pic>
      <p:pic>
        <p:nvPicPr>
          <p:cNvPr id="85" name="Picture 84" descr="Shape, circle&#10;&#10;Description automatically generated">
            <a:extLst>
              <a:ext uri="{FF2B5EF4-FFF2-40B4-BE49-F238E27FC236}">
                <a16:creationId xmlns:a16="http://schemas.microsoft.com/office/drawing/2014/main" id="{837DF520-4526-8D40-BCC3-E63F10E4B30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56549" y="5704487"/>
            <a:ext cx="744522" cy="744522"/>
          </a:xfrm>
          <a:prstGeom prst="rect">
            <a:avLst/>
          </a:prstGeom>
        </p:spPr>
      </p:pic>
      <p:pic>
        <p:nvPicPr>
          <p:cNvPr id="88" name="Picture 87" descr="Icon&#10;&#10;Description automatically generated">
            <a:extLst>
              <a:ext uri="{FF2B5EF4-FFF2-40B4-BE49-F238E27FC236}">
                <a16:creationId xmlns:a16="http://schemas.microsoft.com/office/drawing/2014/main" id="{52D18C18-A7D6-7247-896B-6960CF61476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79922" y="5779702"/>
            <a:ext cx="957271" cy="610370"/>
          </a:xfrm>
          <a:prstGeom prst="rect">
            <a:avLst/>
          </a:prstGeom>
        </p:spPr>
      </p:pic>
      <p:pic>
        <p:nvPicPr>
          <p:cNvPr id="91" name="Picture 90" descr="Shape&#10;&#10;Description automatically generated">
            <a:extLst>
              <a:ext uri="{FF2B5EF4-FFF2-40B4-BE49-F238E27FC236}">
                <a16:creationId xmlns:a16="http://schemas.microsoft.com/office/drawing/2014/main" id="{1BBF4CA2-D424-0942-AEC0-55D93471C1A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70829" y="4066762"/>
            <a:ext cx="4615491" cy="1243495"/>
          </a:xfrm>
          <a:prstGeom prst="rect">
            <a:avLst/>
          </a:prstGeom>
        </p:spPr>
      </p:pic>
      <p:pic>
        <p:nvPicPr>
          <p:cNvPr id="95" name="Picture 94" descr="Shape, rectangle&#10;&#10;Description automatically generated">
            <a:extLst>
              <a:ext uri="{FF2B5EF4-FFF2-40B4-BE49-F238E27FC236}">
                <a16:creationId xmlns:a16="http://schemas.microsoft.com/office/drawing/2014/main" id="{6A36634E-BE2E-DC4F-9267-3AC531A521D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V="1">
            <a:off x="4970146" y="533209"/>
            <a:ext cx="2529078" cy="789545"/>
          </a:xfrm>
          <a:prstGeom prst="rect">
            <a:avLst/>
          </a:prstGeom>
        </p:spPr>
      </p:pic>
      <p:pic>
        <p:nvPicPr>
          <p:cNvPr id="98" name="Picture 97" descr="Shape, arrow&#10;&#10;Description automatically generated">
            <a:extLst>
              <a:ext uri="{FF2B5EF4-FFF2-40B4-BE49-F238E27FC236}">
                <a16:creationId xmlns:a16="http://schemas.microsoft.com/office/drawing/2014/main" id="{0F1B610F-C6F2-0742-B778-6DF69E258D2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573719" y="293359"/>
            <a:ext cx="1125333" cy="1119628"/>
          </a:xfrm>
          <a:prstGeom prst="rect">
            <a:avLst/>
          </a:prstGeom>
        </p:spPr>
      </p:pic>
      <p:pic>
        <p:nvPicPr>
          <p:cNvPr id="102" name="Picture 101" descr="Shape, icon&#10;&#10;Description automatically generated">
            <a:extLst>
              <a:ext uri="{FF2B5EF4-FFF2-40B4-BE49-F238E27FC236}">
                <a16:creationId xmlns:a16="http://schemas.microsoft.com/office/drawing/2014/main" id="{A6CEF128-D5EA-6A40-898D-55A87DC8655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447990" y="2673575"/>
            <a:ext cx="1376792" cy="1036071"/>
          </a:xfrm>
          <a:prstGeom prst="rect">
            <a:avLst/>
          </a:prstGeom>
        </p:spPr>
      </p:pic>
      <p:pic>
        <p:nvPicPr>
          <p:cNvPr id="105" name="Picture 104" descr="Icon&#10;&#10;Description automatically generated">
            <a:extLst>
              <a:ext uri="{FF2B5EF4-FFF2-40B4-BE49-F238E27FC236}">
                <a16:creationId xmlns:a16="http://schemas.microsoft.com/office/drawing/2014/main" id="{619A751A-7B14-2B4F-A614-C249A4BD3D8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9563404" y="1773640"/>
            <a:ext cx="1145961" cy="748695"/>
          </a:xfrm>
          <a:prstGeom prst="rect">
            <a:avLst/>
          </a:prstGeom>
        </p:spPr>
      </p:pic>
      <p:pic>
        <p:nvPicPr>
          <p:cNvPr id="108" name="Picture 107" descr="Icon&#10;&#10;Description automatically generated">
            <a:extLst>
              <a:ext uri="{FF2B5EF4-FFF2-40B4-BE49-F238E27FC236}">
                <a16:creationId xmlns:a16="http://schemas.microsoft.com/office/drawing/2014/main" id="{EB8EB64B-15BE-6540-B66F-F7733B51E27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60805" y="293358"/>
            <a:ext cx="1119629" cy="1119629"/>
          </a:xfrm>
          <a:prstGeom prst="rect">
            <a:avLst/>
          </a:prstGeom>
        </p:spPr>
      </p:pic>
      <p:pic>
        <p:nvPicPr>
          <p:cNvPr id="111" name="Picture 110" descr="Shape, icon&#10;&#10;Description automatically generated">
            <a:extLst>
              <a:ext uri="{FF2B5EF4-FFF2-40B4-BE49-F238E27FC236}">
                <a16:creationId xmlns:a16="http://schemas.microsoft.com/office/drawing/2014/main" id="{EF93F01C-1311-0742-ADB3-02F7FEB510B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351082" y="4277165"/>
            <a:ext cx="1492294" cy="767123"/>
          </a:xfrm>
          <a:prstGeom prst="rect">
            <a:avLst/>
          </a:prstGeom>
        </p:spPr>
      </p:pic>
      <p:pic>
        <p:nvPicPr>
          <p:cNvPr id="114" name="Picture 113" descr="Shape&#10;&#10;Description automatically generated with medium confidence">
            <a:extLst>
              <a:ext uri="{FF2B5EF4-FFF2-40B4-BE49-F238E27FC236}">
                <a16:creationId xmlns:a16="http://schemas.microsoft.com/office/drawing/2014/main" id="{035D7EAD-7246-2046-A585-E46F1AAB5E89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398977" y="5928921"/>
            <a:ext cx="1713819" cy="459626"/>
          </a:xfrm>
          <a:prstGeom prst="rect">
            <a:avLst/>
          </a:prstGeom>
        </p:spPr>
      </p:pic>
      <p:pic>
        <p:nvPicPr>
          <p:cNvPr id="120" name="Picture 119" descr="Shape, arrow&#10;&#10;Description automatically generated">
            <a:extLst>
              <a:ext uri="{FF2B5EF4-FFF2-40B4-BE49-F238E27FC236}">
                <a16:creationId xmlns:a16="http://schemas.microsoft.com/office/drawing/2014/main" id="{80321E9C-0598-5343-8D9A-1D814B3599E2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154252" y="2356201"/>
            <a:ext cx="894824" cy="1353443"/>
          </a:xfrm>
          <a:prstGeom prst="rect">
            <a:avLst/>
          </a:prstGeom>
        </p:spPr>
      </p:pic>
      <p:pic>
        <p:nvPicPr>
          <p:cNvPr id="124" name="Picture 123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DC1E6F6-7C05-994B-BCFF-2D2432CF9A49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475394" y="1704915"/>
            <a:ext cx="5765670" cy="1933218"/>
          </a:xfrm>
          <a:prstGeom prst="rect">
            <a:avLst/>
          </a:prstGeom>
        </p:spPr>
      </p:pic>
      <p:pic>
        <p:nvPicPr>
          <p:cNvPr id="134" name="Picture 133">
            <a:extLst>
              <a:ext uri="{FF2B5EF4-FFF2-40B4-BE49-F238E27FC236}">
                <a16:creationId xmlns:a16="http://schemas.microsoft.com/office/drawing/2014/main" id="{1F4311C9-8B3D-1F4F-88E6-D4F173E1D29D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711986" y="5692590"/>
            <a:ext cx="3131390" cy="65935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41D4A15-FE26-0945-AFD0-5EEB93A6BBC8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948559" y="4103257"/>
            <a:ext cx="944119" cy="1147963"/>
          </a:xfrm>
          <a:prstGeom prst="rect">
            <a:avLst/>
          </a:prstGeom>
        </p:spPr>
      </p:pic>
      <p:pic>
        <p:nvPicPr>
          <p:cNvPr id="2" name="Grafik 1" descr="Ein Bild, das Schrift, Grafiken, Symbol, Logo enthält.&#10;&#10;KI-generierte Inhalte können fehlerhaft sein.">
            <a:extLst>
              <a:ext uri="{FF2B5EF4-FFF2-40B4-BE49-F238E27FC236}">
                <a16:creationId xmlns:a16="http://schemas.microsoft.com/office/drawing/2014/main" id="{385AB81B-B4B8-9C4C-8B2F-03590564615F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4295902" y="481034"/>
            <a:ext cx="278821" cy="912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710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B9F83C0B-BF09-C048-99F5-61BFAB3093DB}"/>
              </a:ext>
            </a:extLst>
          </p:cNvPr>
          <p:cNvGrpSpPr/>
          <p:nvPr/>
        </p:nvGrpSpPr>
        <p:grpSpPr>
          <a:xfrm>
            <a:off x="7477101" y="1197862"/>
            <a:ext cx="3983379" cy="5192778"/>
            <a:chOff x="7030061" y="426720"/>
            <a:chExt cx="4574922" cy="5963920"/>
          </a:xfrm>
        </p:grpSpPr>
        <p:pic>
          <p:nvPicPr>
            <p:cNvPr id="2" name="Picture 1" descr="Shape, icon&#10;&#10;Description automatically generated">
              <a:extLst>
                <a:ext uri="{FF2B5EF4-FFF2-40B4-BE49-F238E27FC236}">
                  <a16:creationId xmlns:a16="http://schemas.microsoft.com/office/drawing/2014/main" id="{35D01635-F8B4-914C-A717-2A161BEDA2B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30061" y="2947895"/>
              <a:ext cx="4574922" cy="3442745"/>
            </a:xfrm>
            <a:prstGeom prst="rect">
              <a:avLst/>
            </a:prstGeom>
          </p:spPr>
        </p:pic>
        <p:pic>
          <p:nvPicPr>
            <p:cNvPr id="3" name="Picture 2" descr="Icon&#10;&#10;Description automatically generated">
              <a:extLst>
                <a:ext uri="{FF2B5EF4-FFF2-40B4-BE49-F238E27FC236}">
                  <a16:creationId xmlns:a16="http://schemas.microsoft.com/office/drawing/2014/main" id="{6D919EB5-3C35-0F4D-A690-5B3721F8F6E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7403603" y="426720"/>
              <a:ext cx="3827837" cy="2500855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6D5F7563-3EAD-A949-B3A8-BB66D5A97FAF}"/>
              </a:ext>
            </a:extLst>
          </p:cNvPr>
          <p:cNvSpPr txBox="1"/>
          <p:nvPr/>
        </p:nvSpPr>
        <p:spPr>
          <a:xfrm>
            <a:off x="416560" y="426720"/>
            <a:ext cx="684784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8000" dirty="0">
                <a:solidFill>
                  <a:schemeClr val="bg1"/>
                </a:solidFill>
                <a:latin typeface="Cera Pro Medium" pitchFamily="2" charset="0"/>
              </a:rPr>
              <a:t>Digitalization  </a:t>
            </a:r>
          </a:p>
          <a:p>
            <a:r>
              <a:rPr lang="en-DE" sz="8000" dirty="0">
                <a:solidFill>
                  <a:schemeClr val="bg1"/>
                </a:solidFill>
                <a:latin typeface="Cera Pro Medium" pitchFamily="2" charset="0"/>
              </a:rPr>
              <a:t>of Libraries  </a:t>
            </a: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DCFE279B-9510-0443-A258-A2A5283AB2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840" y="4260778"/>
            <a:ext cx="3265659" cy="2082232"/>
          </a:xfrm>
          <a:prstGeom prst="rect">
            <a:avLst/>
          </a:prstGeom>
        </p:spPr>
      </p:pic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7E552D75-DEA6-D04E-931B-95EE334DAF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0914" y="4213149"/>
            <a:ext cx="2177491" cy="2177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606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1B7BE72-8A80-E347-A3B9-A90E0C1E04AE}"/>
              </a:ext>
            </a:extLst>
          </p:cNvPr>
          <p:cNvSpPr txBox="1"/>
          <p:nvPr/>
        </p:nvSpPr>
        <p:spPr>
          <a:xfrm>
            <a:off x="416560" y="426720"/>
            <a:ext cx="6847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8000" dirty="0">
                <a:solidFill>
                  <a:srgbClr val="7030A0"/>
                </a:solidFill>
                <a:latin typeface="Cera Pro Medium" pitchFamily="2" charset="0"/>
              </a:rPr>
              <a:t>Library Books</a:t>
            </a:r>
          </a:p>
        </p:txBody>
      </p:sp>
      <p:pic>
        <p:nvPicPr>
          <p:cNvPr id="7" name="Grafik 6" descr="Ein Bild, das Grafiken, Farbigkeit, Kreativität, Grafikdesign enthält.&#10;&#10;KI-generierte Inhalte können fehlerhaft sein.">
            <a:extLst>
              <a:ext uri="{FF2B5EF4-FFF2-40B4-BE49-F238E27FC236}">
                <a16:creationId xmlns:a16="http://schemas.microsoft.com/office/drawing/2014/main" id="{72959572-D64D-C47C-9CFD-732C1AFA7D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620" y="3220482"/>
            <a:ext cx="4291605" cy="3249953"/>
          </a:xfrm>
          <a:prstGeom prst="rect">
            <a:avLst/>
          </a:prstGeom>
        </p:spPr>
      </p:pic>
      <p:pic>
        <p:nvPicPr>
          <p:cNvPr id="9" name="Grafik 8" descr="Ein Bild, das Screenshot, lila, Farbigkeit, Flieder enthält.&#10;&#10;KI-generierte Inhalte können fehlerhaft sein.">
            <a:extLst>
              <a:ext uri="{FF2B5EF4-FFF2-40B4-BE49-F238E27FC236}">
                <a16:creationId xmlns:a16="http://schemas.microsoft.com/office/drawing/2014/main" id="{4405C86C-F994-C908-DD30-EA29E767F2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2469" y="5153519"/>
            <a:ext cx="4737100" cy="1302925"/>
          </a:xfrm>
          <a:prstGeom prst="rect">
            <a:avLst/>
          </a:prstGeom>
        </p:spPr>
      </p:pic>
      <p:pic>
        <p:nvPicPr>
          <p:cNvPr id="12" name="Grafik 11" descr="Ein Bild, das Kreis, Farbigkeit, Vortex, Spirale enthält.&#10;&#10;KI-generierte Inhalte können fehlerhaft sein.">
            <a:extLst>
              <a:ext uri="{FF2B5EF4-FFF2-40B4-BE49-F238E27FC236}">
                <a16:creationId xmlns:a16="http://schemas.microsoft.com/office/drawing/2014/main" id="{2E2149FB-8E14-8EC9-DCC6-AC65F62E7A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31200" y="3220482"/>
            <a:ext cx="1763746" cy="1763746"/>
          </a:xfrm>
          <a:prstGeom prst="rect">
            <a:avLst/>
          </a:prstGeom>
        </p:spPr>
      </p:pic>
      <p:pic>
        <p:nvPicPr>
          <p:cNvPr id="14" name="Grafik 13" descr="Ein Bild, das Kreis, Farbigkeit, Astronomisches Objekt enthält.&#10;&#10;KI-generierte Inhalte können fehlerhaft sein.">
            <a:extLst>
              <a:ext uri="{FF2B5EF4-FFF2-40B4-BE49-F238E27FC236}">
                <a16:creationId xmlns:a16="http://schemas.microsoft.com/office/drawing/2014/main" id="{68200CC7-0EFD-E6AA-B718-6E53DAA979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22652" y="5153519"/>
            <a:ext cx="1258971" cy="1277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332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Ein Bild, das Kreis, Grafiken, Farbigkeit, Kreativität enthält.&#10;&#10;KI-generierte Inhalte können fehlerhaft sein.">
            <a:extLst>
              <a:ext uri="{FF2B5EF4-FFF2-40B4-BE49-F238E27FC236}">
                <a16:creationId xmlns:a16="http://schemas.microsoft.com/office/drawing/2014/main" id="{25F149BA-C026-8EBE-0A4C-55FCFA1BBE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387" y="3868423"/>
            <a:ext cx="4085038" cy="2562857"/>
          </a:xfrm>
          <a:prstGeom prst="rect">
            <a:avLst/>
          </a:prstGeom>
        </p:spPr>
      </p:pic>
      <p:pic>
        <p:nvPicPr>
          <p:cNvPr id="10" name="Grafik 9" descr="Ein Bild, das Grafiken, Grafikdesign, Kunst, Design enthält.&#10;&#10;KI-generierte Inhalte können fehlerhaft sein.">
            <a:extLst>
              <a:ext uri="{FF2B5EF4-FFF2-40B4-BE49-F238E27FC236}">
                <a16:creationId xmlns:a16="http://schemas.microsoft.com/office/drawing/2014/main" id="{D6C74247-CED4-6073-97C5-73F9947832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2713" y="3014980"/>
            <a:ext cx="5168900" cy="3416300"/>
          </a:xfrm>
          <a:prstGeom prst="rect">
            <a:avLst/>
          </a:prstGeom>
        </p:spPr>
      </p:pic>
      <p:pic>
        <p:nvPicPr>
          <p:cNvPr id="12" name="Grafik 11" descr="Ein Bild, das Kreativität, Stern, Astronomie, Kunst enthält.&#10;&#10;KI-generierte Inhalte können fehlerhaft sein.">
            <a:extLst>
              <a:ext uri="{FF2B5EF4-FFF2-40B4-BE49-F238E27FC236}">
                <a16:creationId xmlns:a16="http://schemas.microsoft.com/office/drawing/2014/main" id="{8AC9C1AB-AC68-E514-497C-688E69764E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85377" y="5250180"/>
            <a:ext cx="1193800" cy="1181100"/>
          </a:xfrm>
          <a:prstGeom prst="rect">
            <a:avLst/>
          </a:prstGeom>
        </p:spPr>
      </p:pic>
      <p:sp>
        <p:nvSpPr>
          <p:cNvPr id="14" name="TextBox 19">
            <a:extLst>
              <a:ext uri="{FF2B5EF4-FFF2-40B4-BE49-F238E27FC236}">
                <a16:creationId xmlns:a16="http://schemas.microsoft.com/office/drawing/2014/main" id="{7F378122-A8B8-B1B9-CD7C-4EB2EE1928A5}"/>
              </a:ext>
            </a:extLst>
          </p:cNvPr>
          <p:cNvSpPr txBox="1"/>
          <p:nvPr/>
        </p:nvSpPr>
        <p:spPr>
          <a:xfrm>
            <a:off x="410387" y="426719"/>
            <a:ext cx="77038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8000">
                <a:solidFill>
                  <a:srgbClr val="D4AD00"/>
                </a:solidFill>
                <a:latin typeface="Cera Pro Medium" pitchFamily="2" charset="0"/>
              </a:rPr>
              <a:t>Digitalizatio</a:t>
            </a:r>
            <a:r>
              <a:rPr lang="de-DE" sz="8000" dirty="0" err="1">
                <a:solidFill>
                  <a:srgbClr val="D4AD00"/>
                </a:solidFill>
                <a:latin typeface="Cera Pro Medium" pitchFamily="2" charset="0"/>
              </a:rPr>
              <a:t>n</a:t>
            </a:r>
            <a:endParaRPr lang="en-DE" sz="8000" dirty="0">
              <a:solidFill>
                <a:srgbClr val="D4AD00"/>
              </a:solidFill>
              <a:latin typeface="Cera Pro Medium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4298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353C934-2017-5F48-9175-A78B63CE099D}"/>
              </a:ext>
            </a:extLst>
          </p:cNvPr>
          <p:cNvSpPr txBox="1"/>
          <p:nvPr/>
        </p:nvSpPr>
        <p:spPr>
          <a:xfrm>
            <a:off x="416560" y="426720"/>
            <a:ext cx="684784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8000" dirty="0">
                <a:solidFill>
                  <a:schemeClr val="bg1"/>
                </a:solidFill>
                <a:latin typeface="Cera Pro Medium" pitchFamily="2" charset="0"/>
              </a:rPr>
              <a:t>This is an example text</a:t>
            </a:r>
          </a:p>
        </p:txBody>
      </p:sp>
    </p:spTree>
    <p:extLst>
      <p:ext uri="{BB962C8B-B14F-4D97-AF65-F5344CB8AC3E}">
        <p14:creationId xmlns:p14="http://schemas.microsoft.com/office/powerpoint/2010/main" val="39428362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308A24B-AF37-6C4B-BBD7-D06D2494DD98}"/>
              </a:ext>
            </a:extLst>
          </p:cNvPr>
          <p:cNvSpPr txBox="1"/>
          <p:nvPr/>
        </p:nvSpPr>
        <p:spPr>
          <a:xfrm>
            <a:off x="416560" y="975360"/>
            <a:ext cx="684784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8000" dirty="0">
                <a:solidFill>
                  <a:schemeClr val="bg1"/>
                </a:solidFill>
                <a:latin typeface="Cera Pro Medium" pitchFamily="2" charset="0"/>
              </a:rPr>
              <a:t>This is an example text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522195-915F-CB4A-B36C-6AFF1A04B74B}"/>
              </a:ext>
            </a:extLst>
          </p:cNvPr>
          <p:cNvSpPr txBox="1"/>
          <p:nvPr/>
        </p:nvSpPr>
        <p:spPr>
          <a:xfrm>
            <a:off x="501077" y="615295"/>
            <a:ext cx="6847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2400" dirty="0">
                <a:solidFill>
                  <a:schemeClr val="bg1"/>
                </a:solidFill>
                <a:latin typeface="Cera Pro Medium" pitchFamily="2" charset="0"/>
              </a:rPr>
              <a:t>Event</a:t>
            </a:r>
          </a:p>
        </p:txBody>
      </p:sp>
    </p:spTree>
    <p:extLst>
      <p:ext uri="{BB962C8B-B14F-4D97-AF65-F5344CB8AC3E}">
        <p14:creationId xmlns:p14="http://schemas.microsoft.com/office/powerpoint/2010/main" val="14019796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539EFFA-36AE-0840-8A2B-FD5AE19B8DF0}"/>
              </a:ext>
            </a:extLst>
          </p:cNvPr>
          <p:cNvSpPr txBox="1"/>
          <p:nvPr/>
        </p:nvSpPr>
        <p:spPr>
          <a:xfrm>
            <a:off x="416560" y="426720"/>
            <a:ext cx="684784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8000" dirty="0">
                <a:solidFill>
                  <a:schemeClr val="bg1"/>
                </a:solidFill>
                <a:latin typeface="Cera Pro Medium" pitchFamily="2" charset="0"/>
              </a:rPr>
              <a:t>This is an example text</a:t>
            </a:r>
          </a:p>
        </p:txBody>
      </p:sp>
    </p:spTree>
    <p:extLst>
      <p:ext uri="{BB962C8B-B14F-4D97-AF65-F5344CB8AC3E}">
        <p14:creationId xmlns:p14="http://schemas.microsoft.com/office/powerpoint/2010/main" val="486117459"/>
      </p:ext>
    </p:extLst>
  </p:cSld>
  <p:clrMapOvr>
    <a:masterClrMapping/>
  </p:clrMapOvr>
</p:sld>
</file>

<file path=ppt/theme/theme1.xml><?xml version="1.0" encoding="utf-8"?>
<a:theme xmlns:a="http://schemas.openxmlformats.org/drawingml/2006/main" name="WEIS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Macintosh PowerPoint</Application>
  <PresentationFormat>Breitbild</PresentationFormat>
  <Paragraphs>9</Paragraphs>
  <Slides>8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Cera Pro Medium</vt:lpstr>
      <vt:lpstr>WEISS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Erlis Zarishta</dc:creator>
  <cp:lastModifiedBy>Rasmus Giesel</cp:lastModifiedBy>
  <cp:revision>10</cp:revision>
  <dcterms:created xsi:type="dcterms:W3CDTF">2022-02-15T14:50:32Z</dcterms:created>
  <dcterms:modified xsi:type="dcterms:W3CDTF">2025-03-14T17:40:01Z</dcterms:modified>
</cp:coreProperties>
</file>