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notesMasterIdLst>
    <p:notesMasterId r:id="rId9"/>
  </p:notesMasterIdLst>
  <p:sldIdLst>
    <p:sldId id="256" r:id="rId2"/>
    <p:sldId id="267" r:id="rId3"/>
    <p:sldId id="263" r:id="rId4"/>
    <p:sldId id="264" r:id="rId5"/>
    <p:sldId id="265" r:id="rId6"/>
    <p:sldId id="259" r:id="rId7"/>
    <p:sldId id="266" r:id="rId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AD00"/>
    <a:srgbClr val="A65AC7"/>
    <a:srgbClr val="6F3C84"/>
    <a:srgbClr val="6F3F39"/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335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3/17/25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26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65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497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304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63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49955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28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60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778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32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6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925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76FF353-D347-AFBC-58AA-9260ED99C1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9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DB3F884-08AB-6E54-30BF-FBC06616B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1202C8E1-7085-5ACB-41F6-2A9B4FA7B6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Flieder, lila, Farbigkeit, violett enthält.&#10;&#10;KI-generierte Inhalte können fehlerhaft sein.">
            <a:extLst>
              <a:ext uri="{FF2B5EF4-FFF2-40B4-BE49-F238E27FC236}">
                <a16:creationId xmlns:a16="http://schemas.microsoft.com/office/drawing/2014/main" id="{742144D1-2AA7-AEEC-F410-4F86C26E7E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93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53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7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6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1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98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74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443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76" r:id="rId14"/>
    <p:sldLayoutId id="2147483677" r:id="rId15"/>
    <p:sldLayoutId id="2147483678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035" y="707063"/>
            <a:ext cx="3845463" cy="3845463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885" y="707065"/>
            <a:ext cx="5854655" cy="3740338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874" y="11615254"/>
            <a:ext cx="1610459" cy="1610459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3809" y="10266054"/>
            <a:ext cx="5027309" cy="135444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3472" y="12422718"/>
            <a:ext cx="455650" cy="2905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0" y="12103603"/>
            <a:ext cx="922857" cy="112211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517892" y="10236200"/>
            <a:ext cx="1477346" cy="965200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6618" y="10859849"/>
            <a:ext cx="922857" cy="918179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5376" y="10205766"/>
            <a:ext cx="1609958" cy="1211534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510" y="10236200"/>
            <a:ext cx="2946401" cy="294640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7255" y="12151816"/>
            <a:ext cx="5090414" cy="106398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6036" y="5278218"/>
            <a:ext cx="11998864" cy="4017241"/>
          </a:xfrm>
          <a:prstGeom prst="rect">
            <a:avLst/>
          </a:prstGeom>
        </p:spPr>
      </p:pic>
      <p:pic>
        <p:nvPicPr>
          <p:cNvPr id="2" name="Grafik 1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61634638-D019-7DA2-2257-DEAE886A801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719558" y="707063"/>
            <a:ext cx="1175002" cy="384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FE215-059B-3748-9EF9-B73ED1C2D3A8}"/>
              </a:ext>
            </a:extLst>
          </p:cNvPr>
          <p:cNvSpPr txBox="1"/>
          <p:nvPr/>
        </p:nvSpPr>
        <p:spPr>
          <a:xfrm>
            <a:off x="468630" y="500881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6FEE0425-7554-5042-A05D-A9E3050C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2" y="9999397"/>
            <a:ext cx="4959321" cy="316213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ECB7AC4-3BB2-A74A-8FCA-9F49F6163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10052982"/>
            <a:ext cx="1308100" cy="1308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D2CC0-2B1C-CA45-918B-1A9036A14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1452083"/>
            <a:ext cx="1405903" cy="1709450"/>
          </a:xfrm>
          <a:prstGeom prst="rect">
            <a:avLst/>
          </a:prstGeom>
        </p:spPr>
      </p:pic>
      <p:pic>
        <p:nvPicPr>
          <p:cNvPr id="9" name="Grafik 8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0788E3AE-D948-69B8-B966-E68A83056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6707" y="10026675"/>
            <a:ext cx="5538443" cy="318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02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468630" y="500881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rgbClr val="6F3C84"/>
                </a:solidFill>
                <a:latin typeface="Cera Pro Medium" pitchFamily="2" charset="0"/>
              </a:rPr>
              <a:t>Library Books</a:t>
            </a:r>
          </a:p>
        </p:txBody>
      </p:sp>
      <p:pic>
        <p:nvPicPr>
          <p:cNvPr id="4" name="Grafik 3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ABEB8ADA-4355-04D1-FD0C-FE3185182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399" y="10009831"/>
            <a:ext cx="5492749" cy="3162137"/>
          </a:xfrm>
          <a:prstGeom prst="rect">
            <a:avLst/>
          </a:prstGeom>
        </p:spPr>
      </p:pic>
      <p:pic>
        <p:nvPicPr>
          <p:cNvPr id="9" name="Grafik 8" descr="Ein Bild, das Grafiken, Kreis, Grafikdesign, Farbigkeit enthält.&#10;&#10;KI-generierte Inhalte können fehlerhaft sein.">
            <a:extLst>
              <a:ext uri="{FF2B5EF4-FFF2-40B4-BE49-F238E27FC236}">
                <a16:creationId xmlns:a16="http://schemas.microsoft.com/office/drawing/2014/main" id="{BA752CCB-42D7-FFA6-C63A-77F6C866E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50" y="10009831"/>
            <a:ext cx="6144150" cy="316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468630" y="500881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rgbClr val="D4AD00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rgbClr val="D4AD00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4" name="Grafik 3" descr="Ein Bild, das Grafiken, Kreis, Grafikdesign, Clipart enthält.&#10;&#10;KI-generierte Inhalte können fehlerhaft sein.">
            <a:extLst>
              <a:ext uri="{FF2B5EF4-FFF2-40B4-BE49-F238E27FC236}">
                <a16:creationId xmlns:a16="http://schemas.microsoft.com/office/drawing/2014/main" id="{B2C32861-7537-A4D8-B87E-2FF0D014B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0052980"/>
            <a:ext cx="6941733" cy="3162137"/>
          </a:xfrm>
          <a:prstGeom prst="rect">
            <a:avLst/>
          </a:prstGeom>
        </p:spPr>
      </p:pic>
      <p:pic>
        <p:nvPicPr>
          <p:cNvPr id="5" name="Grafik 4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B48FF156-C0FE-0078-A78A-CD7C679EFD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399" y="10009831"/>
            <a:ext cx="5492749" cy="316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5405FC-5A9C-D742-9C44-654E5FCE7A73}"/>
              </a:ext>
            </a:extLst>
          </p:cNvPr>
          <p:cNvSpPr txBox="1"/>
          <p:nvPr/>
        </p:nvSpPr>
        <p:spPr>
          <a:xfrm>
            <a:off x="468630" y="500880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Digitalization  </a:t>
            </a:r>
          </a:p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of Libraries  </a:t>
            </a:r>
          </a:p>
        </p:txBody>
      </p:sp>
      <p:pic>
        <p:nvPicPr>
          <p:cNvPr id="5" name="Grafik 4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5A147F25-830F-005B-D166-3032A83FE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965" y="10922000"/>
            <a:ext cx="3983230" cy="229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60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468630" y="1127016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This is an </a:t>
            </a:r>
          </a:p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E</a:t>
            </a:r>
            <a:r>
              <a:rPr lang="en-DE" sz="9000" dirty="0">
                <a:solidFill>
                  <a:schemeClr val="bg1"/>
                </a:solidFill>
                <a:latin typeface="Cera Pro Medium" pitchFamily="2" charset="0"/>
              </a:rPr>
              <a:t>xample 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468630" y="619185"/>
            <a:ext cx="77038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2700" dirty="0">
                <a:solidFill>
                  <a:schemeClr val="bg1"/>
                </a:solidFill>
                <a:latin typeface="Cera Pro Medium" pitchFamily="2" charset="0"/>
              </a:rPr>
              <a:t>Small text</a:t>
            </a:r>
          </a:p>
        </p:txBody>
      </p:sp>
      <p:pic>
        <p:nvPicPr>
          <p:cNvPr id="2" name="Grafik 1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90891FFE-917B-3471-1EB3-455632D35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965" y="10922000"/>
            <a:ext cx="3983230" cy="229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3F1F4-1F7D-184E-931A-ED82969D7F0C}"/>
              </a:ext>
            </a:extLst>
          </p:cNvPr>
          <p:cNvSpPr txBox="1"/>
          <p:nvPr/>
        </p:nvSpPr>
        <p:spPr>
          <a:xfrm>
            <a:off x="468630" y="500880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This is an </a:t>
            </a:r>
          </a:p>
          <a:p>
            <a:r>
              <a:rPr lang="en-GB" sz="9000" dirty="0">
                <a:solidFill>
                  <a:schemeClr val="bg1"/>
                </a:solidFill>
                <a:latin typeface="Cera Pro Medium" pitchFamily="2" charset="0"/>
              </a:rPr>
              <a:t>example text</a:t>
            </a:r>
          </a:p>
        </p:txBody>
      </p:sp>
      <p:pic>
        <p:nvPicPr>
          <p:cNvPr id="4" name="Grafik 3" descr="Ein Bild, das Text, Schrift, Grafiken, Screenshot enthält.&#10;&#10;KI-generierte Inhalte können fehlerhaft sein.">
            <a:extLst>
              <a:ext uri="{FF2B5EF4-FFF2-40B4-BE49-F238E27FC236}">
                <a16:creationId xmlns:a16="http://schemas.microsoft.com/office/drawing/2014/main" id="{CE63E426-547E-5726-D5D6-68ED17CF5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6965" y="10922000"/>
            <a:ext cx="3983230" cy="229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28878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</Words>
  <Application>Microsoft Macintosh PowerPoint</Application>
  <PresentationFormat>Benutzerdefiniert</PresentationFormat>
  <Paragraphs>13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Cera Pro Medium</vt:lpstr>
      <vt:lpstr>WEISS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Rasmus Giesel</cp:lastModifiedBy>
  <cp:revision>12</cp:revision>
  <dcterms:created xsi:type="dcterms:W3CDTF">2022-02-15T14:50:32Z</dcterms:created>
  <dcterms:modified xsi:type="dcterms:W3CDTF">2025-03-17T09:15:38Z</dcterms:modified>
</cp:coreProperties>
</file>