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9" r:id="rId2"/>
    <p:sldId id="257" r:id="rId3"/>
    <p:sldId id="269" r:id="rId4"/>
    <p:sldId id="262" r:id="rId5"/>
    <p:sldId id="263" r:id="rId6"/>
    <p:sldId id="264" r:id="rId7"/>
    <p:sldId id="265" r:id="rId8"/>
    <p:sldId id="266" r:id="rId9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94694"/>
  </p:normalViewPr>
  <p:slideViewPr>
    <p:cSldViewPr snapToGrid="0">
      <p:cViewPr varScale="1">
        <p:scale>
          <a:sx n="41" d="100"/>
          <a:sy n="41" d="100"/>
        </p:scale>
        <p:origin x="21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r:in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23109" y="11950403"/>
            <a:ext cx="6886465" cy="486274"/>
          </a:xfrm>
          <a:prstGeom prst="rect">
            <a:avLst/>
          </a:prstGeom>
        </p:spPr>
        <p:txBody>
          <a:bodyPr anchor="b"/>
          <a:lstStyle>
            <a:lvl1pPr defTabSz="325041">
              <a:defRPr sz="1260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Autor:in und Datum</a:t>
            </a:r>
          </a:p>
        </p:txBody>
      </p:sp>
      <p:sp>
        <p:nvSpPr>
          <p:cNvPr id="14" name="Titel der Präsentation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 der Präsentation</a:t>
            </a:r>
          </a:p>
        </p:txBody>
      </p:sp>
      <p:sp>
        <p:nvSpPr>
          <p:cNvPr id="15" name="Textebene 1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Colored BGs5.jpg" descr="Colored BGs5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el des Abschnitts"/>
          <p:cNvSpPr txBox="1"/>
          <p:nvPr/>
        </p:nvSpPr>
        <p:spPr>
          <a:xfrm>
            <a:off x="338676" y="547051"/>
            <a:ext cx="6886464" cy="3482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1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3414768" y="2178843"/>
            <a:ext cx="6886464" cy="1071564"/>
          </a:xfrm>
          <a:prstGeom prst="rect">
            <a:avLst/>
          </a:prstGeom>
        </p:spPr>
        <p:txBody>
          <a:bodyPr anchor="t"/>
          <a:lstStyle>
            <a:lvl1pPr>
              <a:defRPr sz="4725" spc="-95"/>
            </a:lvl1pPr>
          </a:lstStyle>
          <a:p>
            <a:r>
              <a:t>Folientitel</a:t>
            </a:r>
          </a:p>
        </p:txBody>
      </p:sp>
      <p:sp>
        <p:nvSpPr>
          <p:cNvPr id="14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414769" y="3204751"/>
            <a:ext cx="6886464" cy="708541"/>
          </a:xfrm>
          <a:prstGeom prst="rect">
            <a:avLst/>
          </a:prstGeom>
        </p:spPr>
        <p:txBody>
          <a:bodyPr/>
          <a:lstStyle>
            <a:lvl1pPr defTabSz="325041">
              <a:defRPr sz="2047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14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21154" y="3643312"/>
            <a:ext cx="6886464" cy="6429376"/>
          </a:xfrm>
          <a:prstGeom prst="rect">
            <a:avLst/>
          </a:prstGeom>
        </p:spPr>
        <p:txBody>
          <a:bodyPr/>
          <a:lstStyle>
            <a:lvl1pPr marL="30003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1pPr>
            <a:lvl2pPr marL="514350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2pPr>
            <a:lvl3pPr marL="728663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3pPr>
            <a:lvl4pPr marL="942975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4pPr>
            <a:lvl5pPr marL="115728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21154" y="1970964"/>
            <a:ext cx="6886465" cy="708541"/>
          </a:xfrm>
          <a:prstGeom prst="rect">
            <a:avLst/>
          </a:prstGeom>
        </p:spPr>
        <p:txBody>
          <a:bodyPr/>
          <a:lstStyle>
            <a:lvl1pPr defTabSz="325041">
              <a:defRPr sz="2047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25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521154" y="945056"/>
            <a:ext cx="6886464" cy="1071564"/>
          </a:xfrm>
          <a:prstGeom prst="rect">
            <a:avLst/>
          </a:prstGeom>
        </p:spPr>
        <p:txBody>
          <a:bodyPr anchor="t"/>
          <a:lstStyle>
            <a:lvl1pPr>
              <a:defRPr sz="4725" spc="-95"/>
            </a:lvl1pPr>
          </a:lstStyle>
          <a:p>
            <a:r>
              <a:t>Folientitel</a:t>
            </a:r>
          </a:p>
        </p:txBody>
      </p:sp>
      <p:sp>
        <p:nvSpPr>
          <p:cNvPr id="2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414768" y="4835425"/>
            <a:ext cx="6886464" cy="6429376"/>
          </a:xfrm>
          <a:prstGeom prst="rect">
            <a:avLst/>
          </a:prstGeom>
        </p:spPr>
        <p:txBody>
          <a:bodyPr numCol="2" spcCol="621589"/>
          <a:lstStyle>
            <a:lvl1pPr marL="30003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1pPr>
            <a:lvl2pPr marL="514350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2pPr>
            <a:lvl3pPr marL="728663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3pPr>
            <a:lvl4pPr marL="942975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4pPr>
            <a:lvl5pPr marL="115728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338676" y="547051"/>
            <a:ext cx="6886464" cy="3482580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dirty="0" err="1"/>
              <a:t>Titel</a:t>
            </a:r>
            <a:r>
              <a:rPr dirty="0"/>
              <a:t> des </a:t>
            </a:r>
            <a:r>
              <a:rPr dirty="0" err="1"/>
              <a:t>Abschnitts</a:t>
            </a:r>
            <a:endParaRPr dirty="0"/>
          </a:p>
        </p:txBody>
      </p:sp>
      <p:sp>
        <p:nvSpPr>
          <p:cNvPr id="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aupt HI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Titel des Abschnitts"/>
          <p:cNvSpPr txBox="1">
            <a:spLocks noGrp="1"/>
          </p:cNvSpPr>
          <p:nvPr>
            <p:ph type="body" sz="quarter" idx="21"/>
          </p:nvPr>
        </p:nvSpPr>
        <p:spPr>
          <a:xfrm>
            <a:off x="338676" y="547051"/>
            <a:ext cx="6886464" cy="3482580"/>
          </a:xfrm>
          <a:prstGeom prst="rect">
            <a:avLst/>
          </a:prstGeom>
        </p:spPr>
        <p:txBody>
          <a:bodyPr anchor="ctr"/>
          <a:lstStyle>
            <a:lvl1pPr defTabSz="1357850">
              <a:lnSpc>
                <a:spcPct val="80000"/>
              </a:lnSpc>
              <a:defRPr sz="6348" spc="-127"/>
            </a:lvl1pPr>
          </a:lstStyle>
          <a:p>
            <a:r>
              <a:t>Titel des Abschnitts</a:t>
            </a:r>
          </a:p>
        </p:txBody>
      </p:sp>
      <p:sp>
        <p:nvSpPr>
          <p:cNvPr id="6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b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Bild" descr="Bil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19" y="6099198"/>
            <a:ext cx="6938238" cy="1771604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Colored BGs2.jpg" descr="Colored BGs2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el des Abschnitts"/>
          <p:cNvSpPr txBox="1"/>
          <p:nvPr/>
        </p:nvSpPr>
        <p:spPr>
          <a:xfrm>
            <a:off x="338676" y="547051"/>
            <a:ext cx="6886464" cy="3482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8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Colored BGs3.jpg" descr="Colored BGs3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el des Abschnitts"/>
          <p:cNvSpPr txBox="1"/>
          <p:nvPr/>
        </p:nvSpPr>
        <p:spPr>
          <a:xfrm>
            <a:off x="338676" y="547051"/>
            <a:ext cx="6886464" cy="3482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9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lored BGs4.jpg" descr="Colored BGs4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el des Abschnitts"/>
          <p:cNvSpPr txBox="1"/>
          <p:nvPr/>
        </p:nvSpPr>
        <p:spPr>
          <a:xfrm>
            <a:off x="338676" y="547051"/>
            <a:ext cx="6886464" cy="3482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10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1478051"/>
            <a:ext cx="369492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PT BG.jpg" descr="PPT BG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-1"/>
            <a:ext cx="13716001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623109" y="879614"/>
            <a:ext cx="6887210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 anchor="b">
            <a:normAutofit/>
          </a:bodyPr>
          <a:lstStyle/>
          <a:p>
            <a:r>
              <a:t>Titel der Präsentation</a:t>
            </a:r>
          </a:p>
        </p:txBody>
      </p:sp>
      <p:sp>
        <p:nvSpPr>
          <p:cNvPr id="4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623109" y="4926641"/>
            <a:ext cx="6886464" cy="1536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3578" tIns="53578" rIns="53578" bIns="53578">
            <a:normAutofit/>
          </a:bodyPr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5" name="Bild" descr="Bild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96120" y="10747456"/>
            <a:ext cx="3157770" cy="183681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3255" y="11478051"/>
            <a:ext cx="369492" cy="264079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 anchor="b">
            <a:spAutoFit/>
          </a:bodyPr>
          <a:lstStyle>
            <a:lvl1pPr algn="ctr" defTabSz="462111">
              <a:lnSpc>
                <a:spcPct val="100000"/>
              </a:lnSpc>
              <a:spcBef>
                <a:spcPts val="0"/>
              </a:spcBef>
              <a:defRPr sz="1013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0" r:id="rId10"/>
    <p:sldLayoutId id="2147483663" r:id="rId11"/>
  </p:sldLayoutIdLst>
  <p:transition spd="med"/>
  <p:txStyles>
    <p:titleStyle>
      <a:lvl1pPr marL="0" marR="0" indent="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1pPr>
      <a:lvl2pPr marL="0" marR="0" indent="25717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2pPr>
      <a:lvl3pPr marL="0" marR="0" indent="51435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3pPr>
      <a:lvl4pPr marL="0" marR="0" indent="77152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4pPr>
      <a:lvl5pPr marL="0" marR="0" indent="102870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5pPr>
      <a:lvl6pPr marL="0" marR="0" indent="128587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6pPr>
      <a:lvl7pPr marL="0" marR="0" indent="154305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7pPr>
      <a:lvl8pPr marL="0" marR="0" indent="180022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8pPr>
      <a:lvl9pPr marL="0" marR="0" indent="205740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9pPr>
    </p:titleStyle>
    <p:bodyStyle>
      <a:lvl1pPr marL="0" marR="0" indent="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1pPr>
      <a:lvl2pPr marL="0" marR="0" indent="25717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2pPr>
      <a:lvl3pPr marL="0" marR="0" indent="51435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3pPr>
      <a:lvl4pPr marL="0" marR="0" indent="77152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4pPr>
      <a:lvl5pPr marL="0" marR="0" indent="102870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5pPr>
      <a:lvl6pPr marL="0" marR="0" indent="128587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6pPr>
      <a:lvl7pPr marL="0" marR="0" indent="154305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7pPr>
      <a:lvl8pPr marL="0" marR="0" indent="180022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8pPr>
      <a:lvl9pPr marL="0" marR="0" indent="205740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9pPr>
    </p:bodyStyle>
    <p:otherStyle>
      <a:lvl1pPr marL="0" marR="0" indent="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5717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51435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77152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02870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28587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54305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80022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205740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png"/><Relationship Id="rId21" Type="http://schemas.openxmlformats.org/officeDocument/2006/relationships/image" Target="../media/image9.emf"/><Relationship Id="rId7" Type="http://schemas.openxmlformats.org/officeDocument/2006/relationships/image" Target="../media/image16.png"/><Relationship Id="rId12" Type="http://schemas.openxmlformats.org/officeDocument/2006/relationships/image" Target="../media/image21.jpe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jp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19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B327CBDB-4116-860E-B151-D84D794C1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27D7AFEB-228F-5DC0-6729-2E6E00F0C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21BABC1-8341-DAF9-2F64-817771A5B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5034894"/>
            <a:ext cx="7012222" cy="963668"/>
          </a:xfrm>
          <a:prstGeom prst="rect">
            <a:avLst/>
          </a:prstGeom>
        </p:spPr>
      </p:pic>
      <p:pic>
        <p:nvPicPr>
          <p:cNvPr id="6" name="Bild" descr="Bild">
            <a:extLst>
              <a:ext uri="{FF2B5EF4-FFF2-40B4-BE49-F238E27FC236}">
                <a16:creationId xmlns:a16="http://schemas.microsoft.com/office/drawing/2014/main" id="{D52353EB-F492-3954-53B1-D01B95A22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4502E5B9-5C1C-A561-5FB8-9D0CE0E07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974" y="3724715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Bild" descr="Bil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5" y="3726103"/>
            <a:ext cx="3299005" cy="1504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3" y="5583697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5583697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5583697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7" y="5583697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79" y="7248158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7248158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7248158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7" y="7248158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79" y="8912619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8912619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8912619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7" y="8912619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91" y="7274042"/>
            <a:ext cx="1797848" cy="1412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ZBW_Logo_Querformat_deutsch_englisch_sw_RZ.PNG" descr="ZBW_Logo_Querformat_deutsch_englisch_sw_RZ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608" y="9513933"/>
            <a:ext cx="2326920" cy="3949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ZBMED17_d_sw_cl.png" descr="ZBMED17_d_sw_c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5893" y="9172323"/>
            <a:ext cx="1882662" cy="10362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8CA9B5E1-1A31-FBC5-1BB1-7A9A029B1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987" y="3728052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A67FB402-0100-FB51-6C2C-9AE30D095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7" y="3728052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60777CAD-5382-EAC0-72B8-ED3C7FBCAE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19" y="9492939"/>
            <a:ext cx="2638099" cy="431124"/>
          </a:xfrm>
          <a:prstGeom prst="rect">
            <a:avLst/>
          </a:prstGeom>
        </p:spPr>
      </p:pic>
      <p:pic>
        <p:nvPicPr>
          <p:cNvPr id="9" name="Grafik 8" descr="Ein Bild, das Text, Schrift, weiß, Design enthält.&#10;&#10;Automatisch generierte Beschreibung">
            <a:extLst>
              <a:ext uri="{FF2B5EF4-FFF2-40B4-BE49-F238E27FC236}">
                <a16:creationId xmlns:a16="http://schemas.microsoft.com/office/drawing/2014/main" id="{85671EB7-71E7-A7AF-4FA4-D1ED871198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549" y="9268639"/>
            <a:ext cx="2050234" cy="619285"/>
          </a:xfrm>
          <a:prstGeom prst="rect">
            <a:avLst/>
          </a:prstGeom>
        </p:spPr>
      </p:pic>
      <p:pic>
        <p:nvPicPr>
          <p:cNvPr id="10" name="Bild" descr="Bild">
            <a:extLst>
              <a:ext uri="{FF2B5EF4-FFF2-40B4-BE49-F238E27FC236}">
                <a16:creationId xmlns:a16="http://schemas.microsoft.com/office/drawing/2014/main" id="{1BEA3772-3FB1-E470-254E-1E02CE342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663" y="3750007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Grafik 15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47F6A2DA-767F-BBCA-BA20-8DCC78D2F79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229" y="3724715"/>
            <a:ext cx="1490565" cy="1490565"/>
          </a:xfrm>
          <a:prstGeom prst="rect">
            <a:avLst/>
          </a:prstGeom>
        </p:spPr>
      </p:pic>
      <p:pic>
        <p:nvPicPr>
          <p:cNvPr id="18" name="Grafik 17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21CD3EF8-3D5A-3809-865B-E9C4022037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528" y="3941415"/>
            <a:ext cx="1875709" cy="1127015"/>
          </a:xfrm>
          <a:prstGeom prst="rect">
            <a:avLst/>
          </a:prstGeom>
        </p:spPr>
      </p:pic>
      <p:pic>
        <p:nvPicPr>
          <p:cNvPr id="20" name="Grafik 19" descr="Ein Bild, das Schrift, Text, Grafiken, Screenshot enthält.&#10;&#10;Automatisch generierte Beschreibung">
            <a:extLst>
              <a:ext uri="{FF2B5EF4-FFF2-40B4-BE49-F238E27FC236}">
                <a16:creationId xmlns:a16="http://schemas.microsoft.com/office/drawing/2014/main" id="{F07E0C0C-B45B-D435-FBC8-298753335D3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68" y="3978737"/>
            <a:ext cx="2837875" cy="863187"/>
          </a:xfrm>
          <a:prstGeom prst="rect">
            <a:avLst/>
          </a:prstGeom>
        </p:spPr>
      </p:pic>
      <p:pic>
        <p:nvPicPr>
          <p:cNvPr id="22" name="Grafik 21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0029C6E8-EE80-7A59-0CD5-2679E5D2347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1" y="5972970"/>
            <a:ext cx="2024825" cy="828104"/>
          </a:xfrm>
          <a:prstGeom prst="rect">
            <a:avLst/>
          </a:prstGeom>
        </p:spPr>
      </p:pic>
      <p:pic>
        <p:nvPicPr>
          <p:cNvPr id="24" name="Grafik 23" descr="Ein Bild, das Text, Schrift, Grafiken, Typografie enthält.&#10;&#10;Automatisch generierte Beschreibung">
            <a:extLst>
              <a:ext uri="{FF2B5EF4-FFF2-40B4-BE49-F238E27FC236}">
                <a16:creationId xmlns:a16="http://schemas.microsoft.com/office/drawing/2014/main" id="{EE02AEE0-B1B8-B11A-6187-5337DD458D3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4" y="6117821"/>
            <a:ext cx="2589055" cy="615473"/>
          </a:xfrm>
          <a:prstGeom prst="rect">
            <a:avLst/>
          </a:prstGeom>
        </p:spPr>
      </p:pic>
      <p:pic>
        <p:nvPicPr>
          <p:cNvPr id="26" name="Grafik 25" descr="Ein Bild, das Farbigkeit, Screenshot, Reihe, Kunst enthält.&#10;&#10;Automatisch generierte Beschreibung">
            <a:extLst>
              <a:ext uri="{FF2B5EF4-FFF2-40B4-BE49-F238E27FC236}">
                <a16:creationId xmlns:a16="http://schemas.microsoft.com/office/drawing/2014/main" id="{76555FFA-BBE2-820A-0626-B9E7B341D68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229" y="5778049"/>
            <a:ext cx="1735699" cy="1119860"/>
          </a:xfrm>
          <a:prstGeom prst="rect">
            <a:avLst/>
          </a:prstGeom>
        </p:spPr>
      </p:pic>
      <p:pic>
        <p:nvPicPr>
          <p:cNvPr id="28" name="Grafik 27" descr="Ein Bild, das Text, Schrift, Screenshot, Design enthält.&#10;&#10;Automatisch generierte Beschreibung">
            <a:extLst>
              <a:ext uri="{FF2B5EF4-FFF2-40B4-BE49-F238E27FC236}">
                <a16:creationId xmlns:a16="http://schemas.microsoft.com/office/drawing/2014/main" id="{01DBFE09-E1E0-9E60-8CFC-7ECC7DAD420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52" y="5919846"/>
            <a:ext cx="2800404" cy="881227"/>
          </a:xfrm>
          <a:prstGeom prst="rect">
            <a:avLst/>
          </a:prstGeom>
        </p:spPr>
      </p:pic>
      <p:pic>
        <p:nvPicPr>
          <p:cNvPr id="30" name="Grafik 29" descr="Ein Bild, das Text, Schrift, Grafiken, Symbol enthält.&#10;&#10;Automatisch generierte Beschreibung">
            <a:extLst>
              <a:ext uri="{FF2B5EF4-FFF2-40B4-BE49-F238E27FC236}">
                <a16:creationId xmlns:a16="http://schemas.microsoft.com/office/drawing/2014/main" id="{31CC7034-BDA7-02B2-26C1-8DDE4D0874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4" y="7619727"/>
            <a:ext cx="2317199" cy="871267"/>
          </a:xfrm>
          <a:prstGeom prst="rect">
            <a:avLst/>
          </a:prstGeom>
        </p:spPr>
      </p:pic>
      <p:pic>
        <p:nvPicPr>
          <p:cNvPr id="32" name="Grafik 31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EF9D243C-51F6-F635-14E6-BC598132B2F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893" y="7430676"/>
            <a:ext cx="2173837" cy="1087839"/>
          </a:xfrm>
          <a:prstGeom prst="rect">
            <a:avLst/>
          </a:prstGeom>
        </p:spPr>
      </p:pic>
      <p:pic>
        <p:nvPicPr>
          <p:cNvPr id="34" name="Grafik 33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84F2A1E9-0924-1B08-CA6E-4DB53EAAAA1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424" y="7675181"/>
            <a:ext cx="2556287" cy="729149"/>
          </a:xfrm>
          <a:prstGeom prst="rect">
            <a:avLst/>
          </a:prstGeom>
        </p:spPr>
      </p:pic>
      <p:pic>
        <p:nvPicPr>
          <p:cNvPr id="8" name="Bild" descr="Bild">
            <a:extLst>
              <a:ext uri="{FF2B5EF4-FFF2-40B4-BE49-F238E27FC236}">
                <a16:creationId xmlns:a16="http://schemas.microsoft.com/office/drawing/2014/main" id="{53A7C4C1-7B55-B067-2317-2D856460979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05585" y="341622"/>
            <a:ext cx="5935464" cy="1942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Bild" descr="Bild">
            <a:extLst>
              <a:ext uri="{FF2B5EF4-FFF2-40B4-BE49-F238E27FC236}">
                <a16:creationId xmlns:a16="http://schemas.microsoft.com/office/drawing/2014/main" id="{F587F961-36D8-2F53-A8D8-95B1FAC4AC3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666514" y="12121155"/>
            <a:ext cx="3719146" cy="1127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DF43D57-3F89-666C-7752-6C299605665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48664" y="12284424"/>
            <a:ext cx="5826169" cy="80067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5953D3F-BF6F-0EF5-7B08-E2E73CD1D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326" y="6185218"/>
            <a:ext cx="9791125" cy="134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7196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Colored BGs.jpg" descr="Colored BGs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59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69EA2652-6B01-0E26-D090-B07D078F1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AA3B3EFD-F1FC-E948-44F3-740611145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AE3700C0-E022-2F6E-198D-C8D74D8E7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Colored BGs2.jpg" descr="Colored BGs2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037CCAF5-E07F-F102-DDE4-4EAAA90E0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AA516DF3-2D58-E833-9028-1CF93BAE8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C9AC4ACF-8BAC-0389-BE0B-26B3B6F86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Colored BGs3.jpg" descr="Colored BGs3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5048FDA3-6787-53BB-5D75-501F1BEFB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967A7843-C9C8-31CE-05F4-CB113CF34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5818D332-AE13-5105-2658-FE2840AD9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Colored BGs4.jpg" descr="Colored BGs4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096E6BBA-F629-6481-6461-A8ACBCC1B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87F8176D-0025-E16F-8DAF-BE7822CAA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9EE5668D-7938-198A-0CCA-41D84902C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Colored BGs5.jpg" descr="Colored BGs5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13716001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AD55B33C-A941-C6C4-8B29-73979D439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600789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8DD7A03D-7EF5-3F9D-F236-930BEA7FA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39" y="897488"/>
            <a:ext cx="8710470" cy="2850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43EB3334-80EB-6DE7-32C5-1A5E6CF3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7771" y="12200337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DM Sans 9pt Regular Bold</vt:lpstr>
      <vt:lpstr>DM Sans 9pt Regular Regular</vt:lpstr>
      <vt:lpstr>Helvetica Neue</vt:lpstr>
      <vt:lpstr>21_BasicWhite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Kristin Bäßler</cp:lastModifiedBy>
  <cp:revision>10</cp:revision>
  <dcterms:modified xsi:type="dcterms:W3CDTF">2023-11-28T10:52:25Z</dcterms:modified>
</cp:coreProperties>
</file>