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6D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40" d="100"/>
          <a:sy n="40" d="100"/>
        </p:scale>
        <p:origin x="2098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:in und Datum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36699" y="10845444"/>
            <a:ext cx="12242603" cy="486274"/>
          </a:xfrm>
          <a:prstGeom prst="rect">
            <a:avLst/>
          </a:prstGeom>
        </p:spPr>
        <p:txBody>
          <a:bodyPr anchor="b"/>
          <a:lstStyle>
            <a:lvl1pPr defTabSz="643889">
              <a:defRPr sz="2496"/>
            </a:lvl1pPr>
          </a:lstStyle>
          <a:p>
            <a:r>
              <a:t>Autor:in und Datum</a:t>
            </a:r>
          </a:p>
        </p:txBody>
      </p:sp>
      <p:sp>
        <p:nvSpPr>
          <p:cNvPr id="12" name="Titel der Präsentation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 der Präsentation</a:t>
            </a:r>
          </a:p>
        </p:txBody>
      </p:sp>
      <p:sp>
        <p:nvSpPr>
          <p:cNvPr id="13" name="Textebene 1…"/>
          <p:cNvSpPr txBox="1">
            <a:spLocks noGrp="1"/>
          </p:cNvSpPr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Präsentationsuntertitel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736699" y="2178843"/>
            <a:ext cx="12242602" cy="1071564"/>
          </a:xfrm>
          <a:prstGeom prst="rect">
            <a:avLst/>
          </a:prstGeom>
        </p:spPr>
        <p:txBody>
          <a:bodyPr anchor="t"/>
          <a:lstStyle>
            <a:lvl1pPr>
              <a:defRPr sz="8400" spc="-168"/>
            </a:lvl1pPr>
          </a:lstStyle>
          <a:p>
            <a:r>
              <a:t>Folientitel</a:t>
            </a:r>
          </a:p>
        </p:txBody>
      </p:sp>
      <p:sp>
        <p:nvSpPr>
          <p:cNvPr id="100" name="Folien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36699" y="3204750"/>
            <a:ext cx="12242603" cy="708541"/>
          </a:xfrm>
          <a:prstGeom prst="rect">
            <a:avLst/>
          </a:prstGeom>
        </p:spPr>
        <p:txBody>
          <a:bodyPr/>
          <a:lstStyle>
            <a:lvl1pPr defTabSz="619125">
              <a:defRPr sz="3900"/>
            </a:lvl1pPr>
          </a:lstStyle>
          <a:p>
            <a:r>
              <a:t>Folien-Untertitel</a:t>
            </a:r>
          </a:p>
        </p:txBody>
      </p:sp>
      <p:sp>
        <p:nvSpPr>
          <p:cNvPr id="10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67398" y="11361972"/>
            <a:ext cx="374060" cy="38015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-Titel"/>
          <p:cNvSpPr txBox="1">
            <a:spLocks noGrp="1"/>
          </p:cNvSpPr>
          <p:nvPr>
            <p:ph type="title" hasCustomPrompt="1"/>
          </p:nvPr>
        </p:nvSpPr>
        <p:spPr>
          <a:xfrm>
            <a:off x="736699" y="2183308"/>
            <a:ext cx="12242602" cy="1071564"/>
          </a:xfrm>
          <a:prstGeom prst="rect">
            <a:avLst/>
          </a:prstGeom>
        </p:spPr>
        <p:txBody>
          <a:bodyPr anchor="t"/>
          <a:lstStyle>
            <a:lvl1pPr>
              <a:defRPr sz="8400" spc="-168"/>
            </a:lvl1pPr>
          </a:lstStyle>
          <a:p>
            <a:r>
              <a:t>Agenda-Titel</a:t>
            </a:r>
          </a:p>
        </p:txBody>
      </p:sp>
      <p:sp>
        <p:nvSpPr>
          <p:cNvPr id="109" name="Agenda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36699" y="3201292"/>
            <a:ext cx="12242603" cy="708542"/>
          </a:xfrm>
          <a:prstGeom prst="rect">
            <a:avLst/>
          </a:prstGeom>
        </p:spPr>
        <p:txBody>
          <a:bodyPr/>
          <a:lstStyle>
            <a:lvl1pPr defTabSz="619125">
              <a:defRPr sz="3900"/>
            </a:lvl1pPr>
          </a:lstStyle>
          <a:p>
            <a:r>
              <a:t>Agenda-Untertitel</a:t>
            </a:r>
          </a:p>
        </p:txBody>
      </p:sp>
      <p:sp>
        <p:nvSpPr>
          <p:cNvPr id="110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736699" y="4835425"/>
            <a:ext cx="12242602" cy="6429376"/>
          </a:xfrm>
          <a:prstGeom prst="rect">
            <a:avLst/>
          </a:prstGeom>
        </p:spPr>
        <p:txBody>
          <a:bodyPr/>
          <a:lstStyle>
            <a:lvl1pPr defTabSz="2438339">
              <a:lnSpc>
                <a:spcPct val="90000"/>
              </a:lnSpc>
              <a:spcBef>
                <a:spcPts val="1800"/>
              </a:spcBef>
              <a:defRPr b="0" spc="-52"/>
            </a:lvl1pPr>
            <a:lvl2pPr defTabSz="2438339">
              <a:lnSpc>
                <a:spcPct val="90000"/>
              </a:lnSpc>
              <a:spcBef>
                <a:spcPts val="1800"/>
              </a:spcBef>
              <a:defRPr b="0" spc="-52"/>
            </a:lvl2pPr>
            <a:lvl3pPr defTabSz="2438339">
              <a:lnSpc>
                <a:spcPct val="90000"/>
              </a:lnSpc>
              <a:spcBef>
                <a:spcPts val="1800"/>
              </a:spcBef>
              <a:defRPr b="0" spc="-52"/>
            </a:lvl3pPr>
            <a:lvl4pPr defTabSz="2438339">
              <a:lnSpc>
                <a:spcPct val="90000"/>
              </a:lnSpc>
              <a:spcBef>
                <a:spcPts val="1800"/>
              </a:spcBef>
              <a:defRPr b="0" spc="-52"/>
            </a:lvl4pPr>
            <a:lvl5pPr defTabSz="2438339">
              <a:lnSpc>
                <a:spcPct val="90000"/>
              </a:lnSpc>
              <a:spcBef>
                <a:spcPts val="1800"/>
              </a:spcBef>
              <a:defRPr b="0" spc="-52"/>
            </a:lvl5pPr>
          </a:lstStyle>
          <a:p>
            <a:r>
              <a:t>Agendathemen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67398" y="11361972"/>
            <a:ext cx="374060" cy="38015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f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36699" y="5478363"/>
            <a:ext cx="12242602" cy="2760949"/>
          </a:xfrm>
          <a:prstGeom prst="rect">
            <a:avLst/>
          </a:prstGeom>
        </p:spPr>
        <p:txBody>
          <a:bodyPr anchor="ctr"/>
          <a:lstStyle>
            <a:lvl1pPr algn="ctr" defTabSz="2438339">
              <a:lnSpc>
                <a:spcPct val="80000"/>
              </a:lnSpc>
              <a:defRPr sz="11400" b="0" spc="-228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algn="ctr" defTabSz="2438339">
              <a:lnSpc>
                <a:spcPct val="80000"/>
              </a:lnSpc>
              <a:defRPr sz="11400" b="0" spc="-228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algn="ctr" defTabSz="2438339">
              <a:lnSpc>
                <a:spcPct val="80000"/>
              </a:lnSpc>
              <a:defRPr sz="11400" b="0" spc="-228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algn="ctr" defTabSz="2438339">
              <a:lnSpc>
                <a:spcPct val="80000"/>
              </a:lnSpc>
              <a:defRPr sz="11400" b="0" spc="-228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algn="ctr" defTabSz="2438339">
              <a:lnSpc>
                <a:spcPct val="80000"/>
              </a:lnSpc>
              <a:defRPr sz="11400" b="0" spc="-228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Aufstellung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67398" y="11361972"/>
            <a:ext cx="374060" cy="38015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akt (gro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Fakte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36699" y="8264087"/>
            <a:ext cx="12242602" cy="708542"/>
          </a:xfrm>
          <a:prstGeom prst="rect">
            <a:avLst/>
          </a:prstGeom>
        </p:spPr>
        <p:txBody>
          <a:bodyPr/>
          <a:lstStyle>
            <a:lvl1pPr algn="ctr" defTabSz="1828754">
              <a:defRPr sz="3900"/>
            </a:lvl1pPr>
          </a:lstStyle>
          <a:p>
            <a:r>
              <a:t>Fakten</a:t>
            </a:r>
          </a:p>
        </p:txBody>
      </p:sp>
      <p:sp>
        <p:nvSpPr>
          <p:cNvPr id="127" name="Textebene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736699" y="2768203"/>
            <a:ext cx="12242602" cy="5495885"/>
          </a:xfrm>
          <a:prstGeom prst="rect">
            <a:avLst/>
          </a:prstGeom>
        </p:spPr>
        <p:txBody>
          <a:bodyPr anchor="b"/>
          <a:lstStyle>
            <a:lvl1pPr algn="ctr" defTabSz="2438339">
              <a:lnSpc>
                <a:spcPct val="80000"/>
              </a:lnSpc>
              <a:defRPr sz="24600" spc="-246"/>
            </a:lvl1pPr>
            <a:lvl2pPr algn="ctr" defTabSz="2438339">
              <a:lnSpc>
                <a:spcPct val="80000"/>
              </a:lnSpc>
              <a:defRPr sz="24600" spc="-246"/>
            </a:lvl2pPr>
            <a:lvl3pPr algn="ctr" defTabSz="2438339">
              <a:lnSpc>
                <a:spcPct val="80000"/>
              </a:lnSpc>
              <a:defRPr sz="24600" spc="-246"/>
            </a:lvl3pPr>
            <a:lvl4pPr algn="ctr" defTabSz="2438339">
              <a:lnSpc>
                <a:spcPct val="80000"/>
              </a:lnSpc>
              <a:defRPr sz="24600" spc="-246"/>
            </a:lvl4pPr>
            <a:lvl5pPr algn="ctr" defTabSz="2438339">
              <a:lnSpc>
                <a:spcPct val="80000"/>
              </a:lnSpc>
              <a:defRPr sz="24600" spc="-246"/>
            </a:lvl5pPr>
          </a:lstStyle>
          <a:p>
            <a:r>
              <a:t>100 %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8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67398" y="11361972"/>
            <a:ext cx="374060" cy="38015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76882" y="5639097"/>
            <a:ext cx="12162236" cy="2451200"/>
          </a:xfrm>
          <a:prstGeom prst="rect">
            <a:avLst/>
          </a:prstGeom>
        </p:spPr>
        <p:txBody>
          <a:bodyPr anchor="ctr"/>
          <a:lstStyle>
            <a:lvl1pPr marL="642937" indent="-482203" defTabSz="2438339">
              <a:lnSpc>
                <a:spcPct val="90000"/>
              </a:lnSpc>
              <a:defRPr sz="8400" b="0" spc="-168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42937" indent="-25003" defTabSz="2438339">
              <a:lnSpc>
                <a:spcPct val="90000"/>
              </a:lnSpc>
              <a:defRPr sz="8400" b="0" spc="-168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42937" indent="432196" defTabSz="2438339">
              <a:lnSpc>
                <a:spcPct val="90000"/>
              </a:lnSpc>
              <a:defRPr sz="8400" b="0" spc="-168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42937" indent="889396" defTabSz="2438339">
              <a:lnSpc>
                <a:spcPct val="90000"/>
              </a:lnSpc>
              <a:defRPr sz="8400" b="0" spc="-168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42937" indent="1346596" defTabSz="2438339">
              <a:lnSpc>
                <a:spcPct val="90000"/>
              </a:lnSpc>
              <a:defRPr sz="8400" b="0" spc="-168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„Bemerkenswert“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6" name="Quellenangab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85875" y="8492132"/>
            <a:ext cx="11653243" cy="486274"/>
          </a:xfrm>
          <a:prstGeom prst="rect">
            <a:avLst/>
          </a:prstGeom>
        </p:spPr>
        <p:txBody>
          <a:bodyPr/>
          <a:lstStyle>
            <a:lvl1pPr defTabSz="643889">
              <a:defRPr sz="2496"/>
            </a:lvl1pPr>
          </a:lstStyle>
          <a:p>
            <a:r>
              <a:t>Quellenangabe</a:t>
            </a:r>
          </a:p>
        </p:txBody>
      </p:sp>
      <p:sp>
        <p:nvSpPr>
          <p:cNvPr id="13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67398" y="11361972"/>
            <a:ext cx="374060" cy="38015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chüssel mit Pappardelle, Petersilienbutter, gerösteten Haselnüssen und geriebenem Parmesan"/>
          <p:cNvSpPr>
            <a:spLocks noGrp="1"/>
          </p:cNvSpPr>
          <p:nvPr>
            <p:ph type="pic" idx="21"/>
          </p:nvPr>
        </p:nvSpPr>
        <p:spPr>
          <a:xfrm>
            <a:off x="-2196704" y="2439658"/>
            <a:ext cx="11775786" cy="88318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Salatschüssel mit gebratenem Reis, gekochten Eiern und Stäbchen"/>
          <p:cNvSpPr>
            <a:spLocks noGrp="1"/>
          </p:cNvSpPr>
          <p:nvPr>
            <p:ph type="pic" sz="quarter" idx="22"/>
          </p:nvPr>
        </p:nvSpPr>
        <p:spPr>
          <a:xfrm>
            <a:off x="6958458" y="2022574"/>
            <a:ext cx="6054330" cy="48434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Schüssel mit Lachsfrikadellen, Salat und Hummus"/>
          <p:cNvSpPr>
            <a:spLocks noGrp="1"/>
          </p:cNvSpPr>
          <p:nvPr>
            <p:ph type="pic" idx="23"/>
          </p:nvPr>
        </p:nvSpPr>
        <p:spPr>
          <a:xfrm>
            <a:off x="5257353" y="4614272"/>
            <a:ext cx="8371583" cy="974349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67398" y="11361972"/>
            <a:ext cx="374060" cy="38015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alatschüssel mit gebratenem Reis, gekochten Eiern und Stäbchen"/>
          <p:cNvSpPr>
            <a:spLocks noGrp="1"/>
          </p:cNvSpPr>
          <p:nvPr>
            <p:ph type="pic" idx="21"/>
          </p:nvPr>
        </p:nvSpPr>
        <p:spPr>
          <a:xfrm>
            <a:off x="-1071563" y="602753"/>
            <a:ext cx="15216188" cy="121729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67398" y="11361972"/>
            <a:ext cx="374060" cy="38015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und Limonen"/>
          <p:cNvSpPr>
            <a:spLocks noGrp="1"/>
          </p:cNvSpPr>
          <p:nvPr>
            <p:ph type="pic" idx="21"/>
          </p:nvPr>
        </p:nvSpPr>
        <p:spPr>
          <a:xfrm>
            <a:off x="-397372" y="748518"/>
            <a:ext cx="18811039" cy="1126637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Titel der Präsentation"/>
          <p:cNvSpPr txBox="1">
            <a:spLocks noGrp="1"/>
          </p:cNvSpPr>
          <p:nvPr>
            <p:ph type="title" hasCustomPrompt="1"/>
          </p:nvPr>
        </p:nvSpPr>
        <p:spPr>
          <a:xfrm>
            <a:off x="736699" y="7179468"/>
            <a:ext cx="12242602" cy="3482579"/>
          </a:xfrm>
          <a:prstGeom prst="rect">
            <a:avLst/>
          </a:prstGeom>
        </p:spPr>
        <p:txBody>
          <a:bodyPr/>
          <a:lstStyle/>
          <a:p>
            <a:r>
              <a:t>Titel der Präsentation</a:t>
            </a:r>
          </a:p>
        </p:txBody>
      </p:sp>
      <p:sp>
        <p:nvSpPr>
          <p:cNvPr id="23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36699" y="10608468"/>
            <a:ext cx="12242602" cy="727492"/>
          </a:xfrm>
          <a:prstGeom prst="rect">
            <a:avLst/>
          </a:prstGeom>
        </p:spPr>
        <p:txBody>
          <a:bodyPr/>
          <a:lstStyle/>
          <a:p>
            <a:r>
              <a:t>Präsentationsuntertitel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or:in und Datum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736699" y="2317253"/>
            <a:ext cx="12242603" cy="486274"/>
          </a:xfrm>
          <a:prstGeom prst="rect">
            <a:avLst/>
          </a:prstGeom>
        </p:spPr>
        <p:txBody>
          <a:bodyPr/>
          <a:lstStyle>
            <a:lvl1pPr defTabSz="643889">
              <a:defRPr sz="2496"/>
            </a:lvl1pPr>
          </a:lstStyle>
          <a:p>
            <a:r>
              <a:t>Autor:in und Datum</a:t>
            </a:r>
          </a:p>
        </p:txBody>
      </p:sp>
      <p:sp>
        <p:nvSpPr>
          <p:cNvPr id="2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67327" y="11361972"/>
            <a:ext cx="374060" cy="38015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chüssel mit Lachsfrikadellen, Salat und Hummus "/>
          <p:cNvSpPr>
            <a:spLocks noGrp="1"/>
          </p:cNvSpPr>
          <p:nvPr>
            <p:ph type="pic" sz="half" idx="21"/>
          </p:nvPr>
        </p:nvSpPr>
        <p:spPr>
          <a:xfrm>
            <a:off x="5610019" y="2236886"/>
            <a:ext cx="7956353" cy="926021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36699" y="6991945"/>
            <a:ext cx="5384602" cy="4265754"/>
          </a:xfrm>
          <a:prstGeom prst="rect">
            <a:avLst/>
          </a:prstGeom>
        </p:spPr>
        <p:txBody>
          <a:bodyPr/>
          <a:lstStyle/>
          <a:p>
            <a:r>
              <a:t>Folien-Untertitel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4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736699" y="2444907"/>
            <a:ext cx="5384602" cy="4627406"/>
          </a:xfrm>
          <a:prstGeom prst="rect">
            <a:avLst/>
          </a:prstGeom>
        </p:spPr>
        <p:txBody>
          <a:bodyPr/>
          <a:lstStyle>
            <a:lvl1pPr>
              <a:defRPr sz="8400" spc="-168"/>
            </a:lvl1pPr>
          </a:lstStyle>
          <a:p>
            <a:r>
              <a:t>Folientitel</a:t>
            </a:r>
          </a:p>
        </p:txBody>
      </p:sp>
      <p:sp>
        <p:nvSpPr>
          <p:cNvPr id="3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67398" y="11361972"/>
            <a:ext cx="374060" cy="38015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736699" y="4835425"/>
            <a:ext cx="12242602" cy="6429376"/>
          </a:xfrm>
          <a:prstGeom prst="rect">
            <a:avLst/>
          </a:prstGeom>
        </p:spPr>
        <p:txBody>
          <a:bodyPr/>
          <a:lstStyle>
            <a:lvl1pPr marL="533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1pPr>
            <a:lvl2pPr marL="914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2pPr>
            <a:lvl3pPr marL="1295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3pPr>
            <a:lvl4pPr marL="1676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4pPr>
            <a:lvl5pPr marL="2057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5pPr>
          </a:lstStyle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3" name="Folien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36699" y="3204750"/>
            <a:ext cx="12242603" cy="708541"/>
          </a:xfrm>
          <a:prstGeom prst="rect">
            <a:avLst/>
          </a:prstGeom>
        </p:spPr>
        <p:txBody>
          <a:bodyPr/>
          <a:lstStyle>
            <a:lvl1pPr defTabSz="619125">
              <a:defRPr sz="3900"/>
            </a:lvl1pPr>
          </a:lstStyle>
          <a:p>
            <a:r>
              <a:t>Folien-Untertitel</a:t>
            </a:r>
          </a:p>
        </p:txBody>
      </p:sp>
      <p:sp>
        <p:nvSpPr>
          <p:cNvPr id="44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736699" y="2178843"/>
            <a:ext cx="12242602" cy="1071564"/>
          </a:xfrm>
          <a:prstGeom prst="rect">
            <a:avLst/>
          </a:prstGeom>
        </p:spPr>
        <p:txBody>
          <a:bodyPr anchor="t"/>
          <a:lstStyle>
            <a:lvl1pPr>
              <a:defRPr sz="8400" spc="-168"/>
            </a:lvl1pPr>
          </a:lstStyle>
          <a:p>
            <a:r>
              <a:t>Folientitel</a:t>
            </a:r>
          </a:p>
        </p:txBody>
      </p:sp>
      <p:sp>
        <p:nvSpPr>
          <p:cNvPr id="4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67398" y="11361972"/>
            <a:ext cx="374060" cy="38015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736699" y="4835425"/>
            <a:ext cx="12242602" cy="6429376"/>
          </a:xfrm>
          <a:prstGeom prst="rect">
            <a:avLst/>
          </a:prstGeom>
        </p:spPr>
        <p:txBody>
          <a:bodyPr numCol="2" spcCol="621589"/>
          <a:lstStyle>
            <a:lvl1pPr marL="533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1pPr>
            <a:lvl2pPr marL="914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2pPr>
            <a:lvl3pPr marL="1295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3pPr>
            <a:lvl4pPr marL="1676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4pPr>
            <a:lvl5pPr marL="2057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5pPr>
          </a:lstStyle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67398" y="11361972"/>
            <a:ext cx="374060" cy="38015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Punkte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chüssel mit Pappardelle, Petersilienbutter, gerösteten Haselnüssen und geriebenem Parmesan"/>
          <p:cNvSpPr>
            <a:spLocks noGrp="1"/>
          </p:cNvSpPr>
          <p:nvPr>
            <p:ph type="pic" sz="half" idx="21"/>
          </p:nvPr>
        </p:nvSpPr>
        <p:spPr>
          <a:xfrm>
            <a:off x="6509742" y="2344042"/>
            <a:ext cx="6801074" cy="90680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1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736699" y="2183308"/>
            <a:ext cx="5384602" cy="1071564"/>
          </a:xfrm>
          <a:prstGeom prst="rect">
            <a:avLst/>
          </a:prstGeom>
        </p:spPr>
        <p:txBody>
          <a:bodyPr anchor="t"/>
          <a:lstStyle>
            <a:lvl1pPr>
              <a:defRPr sz="8400" spc="-168"/>
            </a:lvl1pPr>
          </a:lstStyle>
          <a:p>
            <a:r>
              <a:t>Folientitel</a:t>
            </a:r>
          </a:p>
        </p:txBody>
      </p:sp>
      <p:sp>
        <p:nvSpPr>
          <p:cNvPr id="62" name="Folien-Untertitel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736699" y="3204750"/>
            <a:ext cx="5384602" cy="708541"/>
          </a:xfrm>
          <a:prstGeom prst="rect">
            <a:avLst/>
          </a:prstGeom>
        </p:spPr>
        <p:txBody>
          <a:bodyPr/>
          <a:lstStyle>
            <a:lvl1pPr defTabSz="619125">
              <a:defRPr sz="3900"/>
            </a:lvl1pPr>
          </a:lstStyle>
          <a:p>
            <a:r>
              <a:t>Folien-Untertitel</a:t>
            </a:r>
          </a:p>
        </p:txBody>
      </p:sp>
      <p:sp>
        <p:nvSpPr>
          <p:cNvPr id="63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36699" y="5385020"/>
            <a:ext cx="5384602" cy="5899036"/>
          </a:xfrm>
          <a:prstGeom prst="rect">
            <a:avLst/>
          </a:prstGeom>
        </p:spPr>
        <p:txBody>
          <a:bodyPr/>
          <a:lstStyle>
            <a:lvl1pPr marL="533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1pPr>
            <a:lvl2pPr marL="914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2pPr>
            <a:lvl3pPr marL="1295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3pPr>
            <a:lvl4pPr marL="1676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4pPr>
            <a:lvl5pPr marL="2057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5pPr>
          </a:lstStyle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67398" y="11361972"/>
            <a:ext cx="374060" cy="38015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Punkte &amp; Livevideo –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736699" y="2183308"/>
            <a:ext cx="5384602" cy="1071564"/>
          </a:xfrm>
          <a:prstGeom prst="rect">
            <a:avLst/>
          </a:prstGeom>
        </p:spPr>
        <p:txBody>
          <a:bodyPr anchor="t"/>
          <a:lstStyle>
            <a:lvl1pPr>
              <a:defRPr sz="8400" spc="-168"/>
            </a:lvl1pPr>
          </a:lstStyle>
          <a:p>
            <a:r>
              <a:t>Folientitel</a:t>
            </a:r>
          </a:p>
        </p:txBody>
      </p:sp>
      <p:sp>
        <p:nvSpPr>
          <p:cNvPr id="72" name="Folien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36699" y="3204750"/>
            <a:ext cx="5384602" cy="708541"/>
          </a:xfrm>
          <a:prstGeom prst="rect">
            <a:avLst/>
          </a:prstGeom>
        </p:spPr>
        <p:txBody>
          <a:bodyPr/>
          <a:lstStyle>
            <a:lvl1pPr defTabSz="619125">
              <a:defRPr sz="3900"/>
            </a:lvl1pPr>
          </a:lstStyle>
          <a:p>
            <a:r>
              <a:t>Folien-Untertitel</a:t>
            </a:r>
          </a:p>
        </p:txBody>
      </p:sp>
      <p:sp>
        <p:nvSpPr>
          <p:cNvPr id="73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36699" y="5385020"/>
            <a:ext cx="5384602" cy="5899036"/>
          </a:xfrm>
          <a:prstGeom prst="rect">
            <a:avLst/>
          </a:prstGeom>
        </p:spPr>
        <p:txBody>
          <a:bodyPr/>
          <a:lstStyle>
            <a:lvl1pPr marL="533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1pPr>
            <a:lvl2pPr marL="914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2pPr>
            <a:lvl3pPr marL="1295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3pPr>
            <a:lvl4pPr marL="1676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4pPr>
            <a:lvl5pPr marL="2057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5pPr>
          </a:lstStyle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67398" y="11361972"/>
            <a:ext cx="374060" cy="38015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Punkte &amp; Livevideo –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736699" y="2183308"/>
            <a:ext cx="5384602" cy="1071564"/>
          </a:xfrm>
          <a:prstGeom prst="rect">
            <a:avLst/>
          </a:prstGeom>
        </p:spPr>
        <p:txBody>
          <a:bodyPr anchor="t"/>
          <a:lstStyle>
            <a:lvl1pPr>
              <a:defRPr sz="8400" spc="-168"/>
            </a:lvl1pPr>
          </a:lstStyle>
          <a:p>
            <a:r>
              <a:t>Folientitel</a:t>
            </a:r>
          </a:p>
        </p:txBody>
      </p:sp>
      <p:sp>
        <p:nvSpPr>
          <p:cNvPr id="82" name="Folien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736699" y="3204750"/>
            <a:ext cx="5384602" cy="708541"/>
          </a:xfrm>
          <a:prstGeom prst="rect">
            <a:avLst/>
          </a:prstGeom>
        </p:spPr>
        <p:txBody>
          <a:bodyPr/>
          <a:lstStyle>
            <a:lvl1pPr defTabSz="619125">
              <a:defRPr sz="3900"/>
            </a:lvl1pPr>
          </a:lstStyle>
          <a:p>
            <a:r>
              <a:t>Folien-Untertitel</a:t>
            </a:r>
          </a:p>
        </p:txBody>
      </p:sp>
      <p:sp>
        <p:nvSpPr>
          <p:cNvPr id="83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36699" y="5385020"/>
            <a:ext cx="5384602" cy="5899036"/>
          </a:xfrm>
          <a:prstGeom prst="rect">
            <a:avLst/>
          </a:prstGeom>
        </p:spPr>
        <p:txBody>
          <a:bodyPr/>
          <a:lstStyle>
            <a:lvl1pPr marL="533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1pPr>
            <a:lvl2pPr marL="914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2pPr>
            <a:lvl3pPr marL="1295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3pPr>
            <a:lvl4pPr marL="1676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4pPr>
            <a:lvl5pPr marL="2057400" indent="-533400" defTabSz="2438339">
              <a:lnSpc>
                <a:spcPct val="90000"/>
              </a:lnSpc>
              <a:spcBef>
                <a:spcPts val="4500"/>
              </a:spcBef>
              <a:buSzPct val="123000"/>
              <a:buChar char="•"/>
              <a:defRPr sz="4200" b="0"/>
            </a:lvl5pPr>
          </a:lstStyle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67398" y="11361972"/>
            <a:ext cx="374060" cy="38015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bschn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tel des Abschnitts"/>
          <p:cNvSpPr txBox="1">
            <a:spLocks noGrp="1"/>
          </p:cNvSpPr>
          <p:nvPr>
            <p:ph type="title" hasCustomPrompt="1"/>
          </p:nvPr>
        </p:nvSpPr>
        <p:spPr>
          <a:xfrm>
            <a:off x="736699" y="5116710"/>
            <a:ext cx="12242602" cy="3482580"/>
          </a:xfrm>
          <a:prstGeom prst="rect">
            <a:avLst/>
          </a:prstGeom>
        </p:spPr>
        <p:txBody>
          <a:bodyPr anchor="ctr"/>
          <a:lstStyle>
            <a:lvl1pPr>
              <a:defRPr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Titel des Abschnitts</a:t>
            </a:r>
          </a:p>
        </p:txBody>
      </p:sp>
      <p:sp>
        <p:nvSpPr>
          <p:cNvPr id="9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67398" y="11361972"/>
            <a:ext cx="374060" cy="38015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der Präsentation"/>
          <p:cNvSpPr txBox="1">
            <a:spLocks noGrp="1"/>
          </p:cNvSpPr>
          <p:nvPr>
            <p:ph type="title" hasCustomPrompt="1"/>
          </p:nvPr>
        </p:nvSpPr>
        <p:spPr>
          <a:xfrm>
            <a:off x="736699" y="3670101"/>
            <a:ext cx="12243928" cy="3482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3578" tIns="53578" rIns="53578" bIns="53578" anchor="b">
            <a:normAutofit/>
          </a:bodyPr>
          <a:lstStyle/>
          <a:p>
            <a:r>
              <a:t>Titel der Präsentation</a:t>
            </a:r>
          </a:p>
        </p:txBody>
      </p:sp>
      <p:sp>
        <p:nvSpPr>
          <p:cNvPr id="3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736699" y="7099101"/>
            <a:ext cx="12242602" cy="1536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3578" tIns="53578" rIns="53578" bIns="53578">
            <a:normAutofit/>
          </a:bodyPr>
          <a:lstStyle/>
          <a:p>
            <a:r>
              <a:t>Präsentationsuntertitel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0970" y="11361972"/>
            <a:ext cx="374060" cy="380157"/>
          </a:xfrm>
          <a:prstGeom prst="rect">
            <a:avLst/>
          </a:prstGeom>
          <a:ln w="12700">
            <a:miter lim="400000"/>
          </a:ln>
        </p:spPr>
        <p:txBody>
          <a:bodyPr wrap="none" lIns="53578" tIns="53578" rIns="53578" bIns="53578" anchor="b">
            <a:spAutoFit/>
          </a:bodyPr>
          <a:lstStyle>
            <a:lvl1pPr algn="ctr" defTabSz="821531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l" defTabSz="243833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1" i="0" u="none" strike="noStrike" cap="none" spc="-228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1" i="0" u="none" strike="noStrike" cap="none" spc="-228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1" i="0" u="none" strike="noStrike" cap="none" spc="-228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1" i="0" u="none" strike="noStrike" cap="none" spc="-228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1" i="0" u="none" strike="noStrike" cap="none" spc="-228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1" i="0" u="none" strike="noStrike" cap="none" spc="-228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1" i="0" u="none" strike="noStrike" cap="none" spc="-228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1" i="0" u="none" strike="noStrike" cap="none" spc="-228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400" b="1" i="0" u="none" strike="noStrike" cap="none" spc="-228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Social Media Background.jpg" descr="Social Media 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Bild" descr="Bil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276" y="407464"/>
            <a:ext cx="10817483" cy="2416527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...Luptiaec turibus cum quodite prerati si dus sim volore pliatem a abo. Del ea pelitis velita doluptem aut aute molut fuga ora.«"/>
          <p:cNvSpPr txBox="1"/>
          <p:nvPr/>
        </p:nvSpPr>
        <p:spPr>
          <a:xfrm>
            <a:off x="744260" y="3022105"/>
            <a:ext cx="12317285" cy="24165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3578" tIns="53578" rIns="53578" bIns="53578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sz="5600"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r>
              <a:rPr lang="de-DE" sz="5000" dirty="0"/>
              <a:t>… sie Fundament der Wissenschaft und damit Basis von Aufklärung, Freiheit und Demokratie sind.«</a:t>
            </a:r>
          </a:p>
        </p:txBody>
      </p:sp>
      <p:pic>
        <p:nvPicPr>
          <p:cNvPr id="174" name="Bild" descr="Bil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7921" y="8305017"/>
            <a:ext cx="6330780" cy="5405053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Jasmin Musterfrau"/>
          <p:cNvSpPr txBox="1"/>
          <p:nvPr/>
        </p:nvSpPr>
        <p:spPr>
          <a:xfrm>
            <a:off x="723289" y="10730176"/>
            <a:ext cx="5704448" cy="7237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3578" tIns="53578" rIns="53578" bIns="53578">
            <a:spAutoFit/>
          </a:bodyPr>
          <a:lstStyle>
            <a:lvl1pPr defTabSz="457200">
              <a:lnSpc>
                <a:spcPct val="100000"/>
              </a:lnSpc>
              <a:spcBef>
                <a:spcPts val="0"/>
              </a:spcBef>
              <a:defRPr sz="4000"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r>
              <a:rPr lang="de-DE" dirty="0"/>
              <a:t>Prof. Dr. Claudia Kemfert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D1BB427-63F4-6903-8E64-2DB895F6009A}"/>
              </a:ext>
            </a:extLst>
          </p:cNvPr>
          <p:cNvSpPr txBox="1"/>
          <p:nvPr/>
        </p:nvSpPr>
        <p:spPr>
          <a:xfrm>
            <a:off x="712899" y="11412865"/>
            <a:ext cx="7007290" cy="146347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de-DE" sz="3300" dirty="0">
                <a:solidFill>
                  <a:schemeClr val="tx1">
                    <a:lumMod val="50000"/>
                    <a:lumOff val="50000"/>
                  </a:schemeClr>
                </a:solidFill>
                <a:latin typeface="DM Sans 9pt Regular Regular"/>
              </a:rPr>
              <a:t>Leiterin der Abteilung Energie, Verkehr und Umwelt am Deutschen Institut für Wirtschaftsforschung (DIW)</a:t>
            </a:r>
            <a:endParaRPr lang="de-DE" sz="3300" dirty="0">
              <a:latin typeface="DM Sans 9pt Regular Regular"/>
            </a:endParaRPr>
          </a:p>
        </p:txBody>
      </p:sp>
      <p:pic>
        <p:nvPicPr>
          <p:cNvPr id="6" name="Grafik 5" descr="Ein Bild, das Menschliches Gesicht, Person, Kleidung, Blazer enthält.&#10;&#10;Automatisch generierte Beschreibung">
            <a:extLst>
              <a:ext uri="{FF2B5EF4-FFF2-40B4-BE49-F238E27FC236}">
                <a16:creationId xmlns:a16="http://schemas.microsoft.com/office/drawing/2014/main" id="{075A5D45-B58F-651D-A860-BDC19CF3D9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33" y="5834044"/>
            <a:ext cx="7319698" cy="488647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>
        <a:spAutoFit/>
      </a:bodyPr>
      <a:lstStyle>
        <a:defPPr marL="0" marR="0" indent="0" algn="l" defTabSz="2438339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>
        <a:spAutoFit/>
      </a:bodyPr>
      <a:lstStyle>
        <a:defPPr marL="0" marR="0" indent="0" algn="l" defTabSz="2438339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DM Sans 9pt Regular Regular</vt:lpstr>
      <vt:lpstr>Helvetica Neue</vt:lpstr>
      <vt:lpstr>Helvetica Neue Medium</vt:lpstr>
      <vt:lpstr>21_BasicWhite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 Bäßler</dc:creator>
  <cp:lastModifiedBy>Kristin Bäßler</cp:lastModifiedBy>
  <cp:revision>15</cp:revision>
  <dcterms:modified xsi:type="dcterms:W3CDTF">2025-02-18T08:23:34Z</dcterms:modified>
</cp:coreProperties>
</file>