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9" r:id="rId2"/>
    <p:sldId id="257" r:id="rId3"/>
    <p:sldId id="269" r:id="rId4"/>
    <p:sldId id="262" r:id="rId5"/>
    <p:sldId id="263" r:id="rId6"/>
    <p:sldId id="264" r:id="rId7"/>
    <p:sldId id="265" r:id="rId8"/>
    <p:sldId id="266" r:id="rId9"/>
  </p:sldIdLst>
  <p:sldSz cx="13716000" cy="17146588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9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65"/>
    <p:restoredTop sz="94694"/>
  </p:normalViewPr>
  <p:slideViewPr>
    <p:cSldViewPr snapToGrid="0">
      <p:cViewPr varScale="1">
        <p:scale>
          <a:sx n="32" d="100"/>
          <a:sy n="32" d="100"/>
        </p:scale>
        <p:origin x="259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/>
          </p:nvPr>
        </p:nvSpPr>
        <p:spPr>
          <a:xfrm>
            <a:off x="2057400" y="685800"/>
            <a:ext cx="27432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3" name="Shape 21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r:in und Datum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23109" y="14939387"/>
            <a:ext cx="6886465" cy="607899"/>
          </a:xfrm>
          <a:prstGeom prst="rect">
            <a:avLst/>
          </a:prstGeom>
        </p:spPr>
        <p:txBody>
          <a:bodyPr anchor="b"/>
          <a:lstStyle>
            <a:lvl1pPr defTabSz="325041">
              <a:defRPr sz="1260">
                <a:latin typeface="DM Sans 9pt Regular Bold"/>
                <a:ea typeface="DM Sans 9pt Regular Bold"/>
                <a:cs typeface="DM Sans 9pt Regular Bold"/>
                <a:sym typeface="DM Sans 9pt Regular Bold"/>
              </a:defRPr>
            </a:lvl1pPr>
          </a:lstStyle>
          <a:p>
            <a:r>
              <a:t>Autor:in und Datum</a:t>
            </a:r>
          </a:p>
        </p:txBody>
      </p:sp>
      <p:sp>
        <p:nvSpPr>
          <p:cNvPr id="14" name="Titel der Präsentation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 der Präsentation</a:t>
            </a:r>
          </a:p>
        </p:txBody>
      </p:sp>
      <p:sp>
        <p:nvSpPr>
          <p:cNvPr id="15" name="Textebene 1…"/>
          <p:cNvSpPr txBox="1">
            <a:spLocks noGrp="1"/>
          </p:cNvSpPr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Präsentationsuntertitel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Hintergrund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Colored BGs5.jpg" descr="Colored BGs5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1" y="0"/>
            <a:ext cx="13716001" cy="17146588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el des Abschnitts"/>
          <p:cNvSpPr txBox="1"/>
          <p:nvPr/>
        </p:nvSpPr>
        <p:spPr>
          <a:xfrm>
            <a:off x="338676" y="683877"/>
            <a:ext cx="6886464" cy="4353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0138" tIns="30138" rIns="30138" bIns="30138" anchor="ctr">
            <a:normAutofit/>
          </a:bodyPr>
          <a:lstStyle>
            <a:lvl1pPr defTabSz="2413955">
              <a:lnSpc>
                <a:spcPct val="80000"/>
              </a:lnSpc>
              <a:spcBef>
                <a:spcPts val="0"/>
              </a:spcBef>
              <a:defRPr sz="11286" spc="-225"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r>
              <a:rPr sz="6348"/>
              <a:t>Titel des Abschnitts</a:t>
            </a:r>
          </a:p>
        </p:txBody>
      </p:sp>
      <p:sp>
        <p:nvSpPr>
          <p:cNvPr id="11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4414943"/>
            <a:ext cx="369491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PPT BG.jpg" descr="PPT 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"/>
            <a:ext cx="13716001" cy="17146589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3414768" y="2723806"/>
            <a:ext cx="6886464" cy="1339579"/>
          </a:xfrm>
          <a:prstGeom prst="rect">
            <a:avLst/>
          </a:prstGeom>
        </p:spPr>
        <p:txBody>
          <a:bodyPr anchor="t"/>
          <a:lstStyle>
            <a:lvl1pPr>
              <a:defRPr sz="4725" spc="-95"/>
            </a:lvl1pPr>
          </a:lstStyle>
          <a:p>
            <a:r>
              <a:t>Folientitel</a:t>
            </a:r>
          </a:p>
        </p:txBody>
      </p:sp>
      <p:sp>
        <p:nvSpPr>
          <p:cNvPr id="144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3414769" y="4006311"/>
            <a:ext cx="6886464" cy="885758"/>
          </a:xfrm>
          <a:prstGeom prst="rect">
            <a:avLst/>
          </a:prstGeom>
        </p:spPr>
        <p:txBody>
          <a:bodyPr/>
          <a:lstStyle>
            <a:lvl1pPr defTabSz="325041">
              <a:defRPr sz="2047">
                <a:latin typeface="DM Sans 9pt Regular Bold"/>
                <a:ea typeface="DM Sans 9pt Regular Bold"/>
                <a:cs typeface="DM Sans 9pt Regular Bold"/>
                <a:sym typeface="DM Sans 9pt Regular Bold"/>
              </a:defRPr>
            </a:lvl1pPr>
          </a:lstStyle>
          <a:p>
            <a:r>
              <a:t>Folien-Untertitel</a:t>
            </a:r>
          </a:p>
        </p:txBody>
      </p:sp>
      <p:sp>
        <p:nvSpPr>
          <p:cNvPr id="14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4414943"/>
            <a:ext cx="369491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&amp; 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21154" y="4554562"/>
            <a:ext cx="6886464" cy="8037464"/>
          </a:xfrm>
          <a:prstGeom prst="rect">
            <a:avLst/>
          </a:prstGeom>
        </p:spPr>
        <p:txBody>
          <a:bodyPr/>
          <a:lstStyle>
            <a:lvl1pPr marL="300038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>
                <a:latin typeface="+mn-lt"/>
                <a:ea typeface="+mn-ea"/>
                <a:cs typeface="+mn-cs"/>
                <a:sym typeface="Helvetica Neue"/>
              </a:defRPr>
            </a:lvl1pPr>
            <a:lvl2pPr marL="514350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>
                <a:latin typeface="+mn-lt"/>
                <a:ea typeface="+mn-ea"/>
                <a:cs typeface="+mn-cs"/>
                <a:sym typeface="Helvetica Neue"/>
              </a:defRPr>
            </a:lvl2pPr>
            <a:lvl3pPr marL="728663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>
                <a:latin typeface="+mn-lt"/>
                <a:ea typeface="+mn-ea"/>
                <a:cs typeface="+mn-cs"/>
                <a:sym typeface="Helvetica Neue"/>
              </a:defRPr>
            </a:lvl3pPr>
            <a:lvl4pPr marL="942975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>
                <a:latin typeface="+mn-lt"/>
                <a:ea typeface="+mn-ea"/>
                <a:cs typeface="+mn-cs"/>
                <a:sym typeface="Helvetica Neue"/>
              </a:defRPr>
            </a:lvl4pPr>
            <a:lvl5pPr marL="1157288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>
                <a:latin typeface="+mn-lt"/>
                <a:ea typeface="+mn-ea"/>
                <a:cs typeface="+mn-cs"/>
                <a:sym typeface="Helvetica Neue"/>
              </a:defRPr>
            </a:lvl5pPr>
          </a:lstStyle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521154" y="2463934"/>
            <a:ext cx="6886465" cy="885758"/>
          </a:xfrm>
          <a:prstGeom prst="rect">
            <a:avLst/>
          </a:prstGeom>
        </p:spPr>
        <p:txBody>
          <a:bodyPr/>
          <a:lstStyle>
            <a:lvl1pPr defTabSz="325041">
              <a:defRPr sz="2047">
                <a:latin typeface="DM Sans 9pt Regular Bold"/>
                <a:ea typeface="DM Sans 9pt Regular Bold"/>
                <a:cs typeface="DM Sans 9pt Regular Bold"/>
                <a:sym typeface="DM Sans 9pt Regular Bold"/>
              </a:defRPr>
            </a:lvl1pPr>
          </a:lstStyle>
          <a:p>
            <a:r>
              <a:t>Folien-Untertitel</a:t>
            </a:r>
          </a:p>
        </p:txBody>
      </p:sp>
      <p:sp>
        <p:nvSpPr>
          <p:cNvPr id="25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521154" y="1181429"/>
            <a:ext cx="6886464" cy="1339579"/>
          </a:xfrm>
          <a:prstGeom prst="rect">
            <a:avLst/>
          </a:prstGeom>
        </p:spPr>
        <p:txBody>
          <a:bodyPr anchor="t"/>
          <a:lstStyle>
            <a:lvl1pPr>
              <a:defRPr sz="4725" spc="-95"/>
            </a:lvl1pPr>
          </a:lstStyle>
          <a:p>
            <a:r>
              <a:t>Folientitel</a:t>
            </a:r>
          </a:p>
        </p:txBody>
      </p:sp>
      <p:sp>
        <p:nvSpPr>
          <p:cNvPr id="2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4414943"/>
            <a:ext cx="369491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3414768" y="6044841"/>
            <a:ext cx="6886464" cy="8037464"/>
          </a:xfrm>
          <a:prstGeom prst="rect">
            <a:avLst/>
          </a:prstGeom>
        </p:spPr>
        <p:txBody>
          <a:bodyPr numCol="2" spcCol="621589"/>
          <a:lstStyle>
            <a:lvl1pPr marL="300038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/>
            </a:lvl1pPr>
            <a:lvl2pPr marL="514350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/>
            </a:lvl2pPr>
            <a:lvl3pPr marL="728663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/>
            </a:lvl3pPr>
            <a:lvl4pPr marL="942975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/>
            </a:lvl4pPr>
            <a:lvl5pPr marL="1157288" indent="-300038" defTabSz="1371566">
              <a:lnSpc>
                <a:spcPct val="90000"/>
              </a:lnSpc>
              <a:spcBef>
                <a:spcPts val="2531"/>
              </a:spcBef>
              <a:buSzPct val="123000"/>
              <a:buChar char="•"/>
              <a:defRPr sz="2363"/>
            </a:lvl5pPr>
          </a:lstStyle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4414943"/>
            <a:ext cx="369491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el des Abschnitts"/>
          <p:cNvSpPr txBox="1">
            <a:spLocks noGrp="1"/>
          </p:cNvSpPr>
          <p:nvPr>
            <p:ph type="title" hasCustomPrompt="1"/>
          </p:nvPr>
        </p:nvSpPr>
        <p:spPr>
          <a:xfrm>
            <a:off x="338676" y="683877"/>
            <a:ext cx="6886464" cy="4353628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r>
              <a:rPr dirty="0" err="1"/>
              <a:t>Titel</a:t>
            </a:r>
            <a:r>
              <a:rPr dirty="0"/>
              <a:t> des </a:t>
            </a:r>
            <a:r>
              <a:rPr dirty="0" err="1"/>
              <a:t>Abschnitts</a:t>
            </a:r>
            <a:endParaRPr dirty="0"/>
          </a:p>
        </p:txBody>
      </p:sp>
      <p:sp>
        <p:nvSpPr>
          <p:cNvPr id="4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4414943"/>
            <a:ext cx="369491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Haupt HI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PT BG.jpg" descr="PPT 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"/>
            <a:ext cx="13716001" cy="17146589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Titel des Abschnitts"/>
          <p:cNvSpPr txBox="1">
            <a:spLocks noGrp="1"/>
          </p:cNvSpPr>
          <p:nvPr>
            <p:ph type="body" sz="quarter" idx="21"/>
          </p:nvPr>
        </p:nvSpPr>
        <p:spPr>
          <a:xfrm>
            <a:off x="338676" y="683877"/>
            <a:ext cx="6886464" cy="4353628"/>
          </a:xfrm>
          <a:prstGeom prst="rect">
            <a:avLst/>
          </a:prstGeom>
        </p:spPr>
        <p:txBody>
          <a:bodyPr anchor="ctr"/>
          <a:lstStyle>
            <a:lvl1pPr defTabSz="1357850">
              <a:lnSpc>
                <a:spcPct val="80000"/>
              </a:lnSpc>
              <a:defRPr sz="6348" spc="-127"/>
            </a:lvl1pPr>
          </a:lstStyle>
          <a:p>
            <a:r>
              <a:t>Titel des Abschnitts</a:t>
            </a:r>
          </a:p>
        </p:txBody>
      </p:sp>
      <p:sp>
        <p:nvSpPr>
          <p:cNvPr id="60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4414943"/>
            <a:ext cx="369491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b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PT BG.jpg" descr="PPT 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"/>
            <a:ext cx="13716001" cy="17146589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Bild" descr="Bil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319" y="7624704"/>
            <a:ext cx="6938238" cy="2214710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4414943"/>
            <a:ext cx="369491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Hintergr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Colored BGs2.jpg" descr="Colored BGs2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1" y="0"/>
            <a:ext cx="13716001" cy="17146588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Titel des Abschnitts"/>
          <p:cNvSpPr txBox="1"/>
          <p:nvPr/>
        </p:nvSpPr>
        <p:spPr>
          <a:xfrm>
            <a:off x="338676" y="683877"/>
            <a:ext cx="6886464" cy="4353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0138" tIns="30138" rIns="30138" bIns="30138" anchor="ctr">
            <a:normAutofit/>
          </a:bodyPr>
          <a:lstStyle>
            <a:lvl1pPr defTabSz="2413955">
              <a:lnSpc>
                <a:spcPct val="80000"/>
              </a:lnSpc>
              <a:spcBef>
                <a:spcPts val="0"/>
              </a:spcBef>
              <a:defRPr sz="11286" spc="-225"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r>
              <a:rPr sz="6348"/>
              <a:t>Titel des Abschnitts</a:t>
            </a:r>
          </a:p>
        </p:txBody>
      </p:sp>
      <p:sp>
        <p:nvSpPr>
          <p:cNvPr id="8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4414943"/>
            <a:ext cx="369491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Hintergrund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Colored BGs3.jpg" descr="Colored BGs3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1" y="0"/>
            <a:ext cx="13716001" cy="17146588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itel des Abschnitts"/>
          <p:cNvSpPr txBox="1"/>
          <p:nvPr/>
        </p:nvSpPr>
        <p:spPr>
          <a:xfrm>
            <a:off x="338676" y="683877"/>
            <a:ext cx="6886464" cy="4353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0138" tIns="30138" rIns="30138" bIns="30138" anchor="ctr">
            <a:normAutofit/>
          </a:bodyPr>
          <a:lstStyle>
            <a:lvl1pPr defTabSz="2413955">
              <a:lnSpc>
                <a:spcPct val="80000"/>
              </a:lnSpc>
              <a:spcBef>
                <a:spcPts val="0"/>
              </a:spcBef>
              <a:defRPr sz="11286" spc="-225"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r>
              <a:rPr sz="6348"/>
              <a:t>Titel des Abschnitts</a:t>
            </a:r>
          </a:p>
        </p:txBody>
      </p:sp>
      <p:sp>
        <p:nvSpPr>
          <p:cNvPr id="9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4414943"/>
            <a:ext cx="369491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Hintergrund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Colored BGs4.jpg" descr="Colored BGs4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1" y="0"/>
            <a:ext cx="13716001" cy="17146588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Titel des Abschnitts"/>
          <p:cNvSpPr txBox="1"/>
          <p:nvPr/>
        </p:nvSpPr>
        <p:spPr>
          <a:xfrm>
            <a:off x="338676" y="683877"/>
            <a:ext cx="6886464" cy="4353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0138" tIns="30138" rIns="30138" bIns="30138" anchor="ctr">
            <a:normAutofit/>
          </a:bodyPr>
          <a:lstStyle>
            <a:lvl1pPr defTabSz="2413955">
              <a:lnSpc>
                <a:spcPct val="80000"/>
              </a:lnSpc>
              <a:spcBef>
                <a:spcPts val="0"/>
              </a:spcBef>
              <a:defRPr sz="11286" spc="-225"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r>
              <a:rPr sz="6348"/>
              <a:t>Titel des Abschnitts</a:t>
            </a:r>
          </a:p>
        </p:txBody>
      </p:sp>
      <p:sp>
        <p:nvSpPr>
          <p:cNvPr id="10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1245" y="14414943"/>
            <a:ext cx="369491" cy="2640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PT BG.jpg" descr="PPT BG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" y="-1"/>
            <a:ext cx="13716001" cy="1714658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el der Präsentation"/>
          <p:cNvSpPr txBox="1">
            <a:spLocks noGrp="1"/>
          </p:cNvSpPr>
          <p:nvPr>
            <p:ph type="title" hasCustomPrompt="1"/>
          </p:nvPr>
        </p:nvSpPr>
        <p:spPr>
          <a:xfrm>
            <a:off x="623109" y="1099620"/>
            <a:ext cx="6887210" cy="4353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3578" tIns="53578" rIns="53578" bIns="53578" anchor="b">
            <a:normAutofit/>
          </a:bodyPr>
          <a:lstStyle/>
          <a:p>
            <a:r>
              <a:t>Titel der Präsentation</a:t>
            </a:r>
          </a:p>
        </p:txBody>
      </p:sp>
      <p:sp>
        <p:nvSpPr>
          <p:cNvPr id="4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623109" y="6158872"/>
            <a:ext cx="6886464" cy="1920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3578" tIns="53578" rIns="53578" bIns="53578">
            <a:normAutofit/>
          </a:bodyPr>
          <a:lstStyle/>
          <a:p>
            <a:r>
              <a:t>Präsentationsuntertitel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5" name="Bild" descr="Bild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296120" y="13435565"/>
            <a:ext cx="3157770" cy="229622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673255" y="14414943"/>
            <a:ext cx="369491" cy="264079"/>
          </a:xfrm>
          <a:prstGeom prst="rect">
            <a:avLst/>
          </a:prstGeom>
          <a:ln w="12700">
            <a:miter lim="400000"/>
          </a:ln>
        </p:spPr>
        <p:txBody>
          <a:bodyPr wrap="none" lIns="53578" tIns="53578" rIns="53578" bIns="53578" anchor="b">
            <a:spAutoFit/>
          </a:bodyPr>
          <a:lstStyle>
            <a:lvl1pPr algn="ctr" defTabSz="462111">
              <a:lnSpc>
                <a:spcPct val="100000"/>
              </a:lnSpc>
              <a:spcBef>
                <a:spcPts val="0"/>
              </a:spcBef>
              <a:defRPr sz="1013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7" r:id="rId7"/>
    <p:sldLayoutId id="2147483658" r:id="rId8"/>
    <p:sldLayoutId id="2147483659" r:id="rId9"/>
    <p:sldLayoutId id="2147483660" r:id="rId10"/>
    <p:sldLayoutId id="2147483663" r:id="rId11"/>
  </p:sldLayoutIdLst>
  <p:transition spd="med"/>
  <p:txStyles>
    <p:titleStyle>
      <a:lvl1pPr marL="0" marR="0" indent="0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1pPr>
      <a:lvl2pPr marL="0" marR="0" indent="257175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2pPr>
      <a:lvl3pPr marL="0" marR="0" indent="514350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3pPr>
      <a:lvl4pPr marL="0" marR="0" indent="771525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4pPr>
      <a:lvl5pPr marL="0" marR="0" indent="1028700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5pPr>
      <a:lvl6pPr marL="0" marR="0" indent="1285875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6pPr>
      <a:lvl7pPr marL="0" marR="0" indent="1543050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7pPr>
      <a:lvl8pPr marL="0" marR="0" indent="1800225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8pPr>
      <a:lvl9pPr marL="0" marR="0" indent="2057400" algn="l" defTabSz="13715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13" b="0" i="0" u="none" strike="noStrike" cap="none" spc="-128" baseline="0">
          <a:solidFill>
            <a:srgbClr val="000000"/>
          </a:solidFill>
          <a:uFillTx/>
          <a:latin typeface="DM Sans 9pt Regular Bold"/>
          <a:ea typeface="DM Sans 9pt Regular Bold"/>
          <a:cs typeface="DM Sans 9pt Regular Bold"/>
          <a:sym typeface="DM Sans 9pt Regular Bold"/>
        </a:defRPr>
      </a:lvl9pPr>
    </p:titleStyle>
    <p:bodyStyle>
      <a:lvl1pPr marL="0" marR="0" indent="0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1pPr>
      <a:lvl2pPr marL="0" marR="0" indent="257175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2pPr>
      <a:lvl3pPr marL="0" marR="0" indent="514350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3pPr>
      <a:lvl4pPr marL="0" marR="0" indent="771525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4pPr>
      <a:lvl5pPr marL="0" marR="0" indent="1028700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5pPr>
      <a:lvl6pPr marL="0" marR="0" indent="1285875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6pPr>
      <a:lvl7pPr marL="0" marR="0" indent="1543050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7pPr>
      <a:lvl8pPr marL="0" marR="0" indent="1800225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8pPr>
      <a:lvl9pPr marL="0" marR="0" indent="2057400" algn="l" defTabSz="4643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25" b="0" i="0" u="none" strike="noStrike" cap="none" spc="0" baseline="0">
          <a:solidFill>
            <a:srgbClr val="000000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9pPr>
    </p:bodyStyle>
    <p:otherStyle>
      <a:lvl1pPr marL="0" marR="0" indent="0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57175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514350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771525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028700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285875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543050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800225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2057400" algn="ctr" defTabSz="46211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13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18" Type="http://schemas.openxmlformats.org/officeDocument/2006/relationships/image" Target="../media/image27.jpeg"/><Relationship Id="rId3" Type="http://schemas.openxmlformats.org/officeDocument/2006/relationships/image" Target="../media/image12.png"/><Relationship Id="rId21" Type="http://schemas.openxmlformats.org/officeDocument/2006/relationships/image" Target="../media/image9.emf"/><Relationship Id="rId7" Type="http://schemas.openxmlformats.org/officeDocument/2006/relationships/image" Target="../media/image16.png"/><Relationship Id="rId12" Type="http://schemas.openxmlformats.org/officeDocument/2006/relationships/image" Target="../media/image21.jpe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jp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jpeg"/><Relationship Id="rId10" Type="http://schemas.openxmlformats.org/officeDocument/2006/relationships/image" Target="../media/image19.png"/><Relationship Id="rId19" Type="http://schemas.openxmlformats.org/officeDocument/2006/relationships/image" Target="../media/image2.png"/><Relationship Id="rId4" Type="http://schemas.openxmlformats.org/officeDocument/2006/relationships/image" Target="../media/image13.png"/><Relationship Id="rId9" Type="http://schemas.openxmlformats.org/officeDocument/2006/relationships/image" Target="../media/image18.jpeg"/><Relationship Id="rId1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B327CBDB-4116-860E-B151-D84D794C1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32733"/>
            <a:ext cx="13708857" cy="7708107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21BABC1-8341-DAF9-2F64-817771A5B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134" y="6220798"/>
            <a:ext cx="7012222" cy="963668"/>
          </a:xfrm>
          <a:prstGeom prst="rect">
            <a:avLst/>
          </a:prstGeom>
        </p:spPr>
      </p:pic>
      <p:pic>
        <p:nvPicPr>
          <p:cNvPr id="6" name="Bild" descr="Bild">
            <a:extLst>
              <a:ext uri="{FF2B5EF4-FFF2-40B4-BE49-F238E27FC236}">
                <a16:creationId xmlns:a16="http://schemas.microsoft.com/office/drawing/2014/main" id="{D52353EB-F492-3954-53B1-D01B95A22E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111" y="15431295"/>
            <a:ext cx="3457889" cy="1048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Bild" descr="Bild">
            <a:extLst>
              <a:ext uri="{FF2B5EF4-FFF2-40B4-BE49-F238E27FC236}">
                <a16:creationId xmlns:a16="http://schemas.microsoft.com/office/drawing/2014/main" id="{1628ECA0-F2FC-B288-B453-B897C67AC9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724" y="1628588"/>
            <a:ext cx="11790568" cy="38578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" descr="Bild">
            <a:extLst>
              <a:ext uri="{FF2B5EF4-FFF2-40B4-BE49-F238E27FC236}">
                <a16:creationId xmlns:a16="http://schemas.microsoft.com/office/drawing/2014/main" id="{4502E5B9-5C1C-A561-5FB8-9D0CE0E07F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8974" y="5440010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Bild" descr="Bil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86" y="5441398"/>
            <a:ext cx="3299005" cy="150437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33" y="7298992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365" y="7298992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251" y="7298992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138" y="7298992"/>
            <a:ext cx="3143383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6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79" y="8963453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365" y="8963453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251" y="8963453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138" y="8963453"/>
            <a:ext cx="3143383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79" y="10627914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365" y="10627914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251" y="10627914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Bild" descr="Bil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138" y="10627914"/>
            <a:ext cx="3143383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Bild" descr="Bil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391" y="8989336"/>
            <a:ext cx="1797848" cy="1412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ZBW_Logo_Querformat_deutsch_englisch_sw_RZ.PNG" descr="ZBW_Logo_Querformat_deutsch_englisch_sw_RZ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9608" y="11229228"/>
            <a:ext cx="2326920" cy="3949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ZBMED17_d_sw_cl.png" descr="ZBMED17_d_sw_c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5893" y="10887618"/>
            <a:ext cx="1882662" cy="10362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8CA9B5E1-1A31-FBC5-1BB1-7A9A029B1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9987" y="5443347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Bild" descr="Bild">
            <a:extLst>
              <a:ext uri="{FF2B5EF4-FFF2-40B4-BE49-F238E27FC236}">
                <a16:creationId xmlns:a16="http://schemas.microsoft.com/office/drawing/2014/main" id="{A67FB402-0100-FB51-6C2C-9AE30D095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138" y="5443347"/>
            <a:ext cx="3143383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Text, Schrift, Screenshot, Grafiken enthält.&#10;&#10;Automatisch generierte Beschreibung">
            <a:extLst>
              <a:ext uri="{FF2B5EF4-FFF2-40B4-BE49-F238E27FC236}">
                <a16:creationId xmlns:a16="http://schemas.microsoft.com/office/drawing/2014/main" id="{60777CAD-5382-EAC0-72B8-ED3C7FBCAEE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20" y="11208233"/>
            <a:ext cx="2638099" cy="431124"/>
          </a:xfrm>
          <a:prstGeom prst="rect">
            <a:avLst/>
          </a:prstGeom>
        </p:spPr>
      </p:pic>
      <p:pic>
        <p:nvPicPr>
          <p:cNvPr id="9" name="Grafik 8" descr="Ein Bild, das Text, Schrift, weiß, Design enthält.&#10;&#10;Automatisch generierte Beschreibung">
            <a:extLst>
              <a:ext uri="{FF2B5EF4-FFF2-40B4-BE49-F238E27FC236}">
                <a16:creationId xmlns:a16="http://schemas.microsoft.com/office/drawing/2014/main" id="{85671EB7-71E7-A7AF-4FA4-D1ED871198C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549" y="10983934"/>
            <a:ext cx="2050234" cy="619285"/>
          </a:xfrm>
          <a:prstGeom prst="rect">
            <a:avLst/>
          </a:prstGeom>
        </p:spPr>
      </p:pic>
      <p:pic>
        <p:nvPicPr>
          <p:cNvPr id="10" name="Bild" descr="Bild">
            <a:extLst>
              <a:ext uri="{FF2B5EF4-FFF2-40B4-BE49-F238E27FC236}">
                <a16:creationId xmlns:a16="http://schemas.microsoft.com/office/drawing/2014/main" id="{1BEA3772-3FB1-E470-254E-1E02CE3421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663" y="5465302"/>
            <a:ext cx="3143384" cy="14901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Grafik 15" descr="Ein Bild, das Text, Schrift, Logo, Grafiken enthält.&#10;&#10;Automatisch generierte Beschreibung">
            <a:extLst>
              <a:ext uri="{FF2B5EF4-FFF2-40B4-BE49-F238E27FC236}">
                <a16:creationId xmlns:a16="http://schemas.microsoft.com/office/drawing/2014/main" id="{47F6A2DA-767F-BBCA-BA20-8DCC78D2F79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230" y="5440010"/>
            <a:ext cx="1490565" cy="1490565"/>
          </a:xfrm>
          <a:prstGeom prst="rect">
            <a:avLst/>
          </a:prstGeom>
        </p:spPr>
      </p:pic>
      <p:pic>
        <p:nvPicPr>
          <p:cNvPr id="18" name="Grafik 17" descr="Ein Bild, das Text, Schrift, Logo, Screenshot enthält.&#10;&#10;Automatisch generierte Beschreibung">
            <a:extLst>
              <a:ext uri="{FF2B5EF4-FFF2-40B4-BE49-F238E27FC236}">
                <a16:creationId xmlns:a16="http://schemas.microsoft.com/office/drawing/2014/main" id="{21CD3EF8-3D5A-3809-865B-E9C40220371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529" y="5656710"/>
            <a:ext cx="1875709" cy="1127015"/>
          </a:xfrm>
          <a:prstGeom prst="rect">
            <a:avLst/>
          </a:prstGeom>
        </p:spPr>
      </p:pic>
      <p:pic>
        <p:nvPicPr>
          <p:cNvPr id="20" name="Grafik 19" descr="Ein Bild, das Schrift, Text, Grafiken, Screenshot enthält.&#10;&#10;Automatisch generierte Beschreibung">
            <a:extLst>
              <a:ext uri="{FF2B5EF4-FFF2-40B4-BE49-F238E27FC236}">
                <a16:creationId xmlns:a16="http://schemas.microsoft.com/office/drawing/2014/main" id="{F07E0C0C-B45B-D435-FBC8-298753335D3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169" y="5694032"/>
            <a:ext cx="2837875" cy="863187"/>
          </a:xfrm>
          <a:prstGeom prst="rect">
            <a:avLst/>
          </a:prstGeom>
        </p:spPr>
      </p:pic>
      <p:pic>
        <p:nvPicPr>
          <p:cNvPr id="22" name="Grafik 21" descr="Ein Bild, das Text, Schrift, Logo, Grafiken enthält.&#10;&#10;Automatisch generierte Beschreibung">
            <a:extLst>
              <a:ext uri="{FF2B5EF4-FFF2-40B4-BE49-F238E27FC236}">
                <a16:creationId xmlns:a16="http://schemas.microsoft.com/office/drawing/2014/main" id="{0029C6E8-EE80-7A59-0CD5-2679E5D2347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32" y="7688264"/>
            <a:ext cx="2024825" cy="828104"/>
          </a:xfrm>
          <a:prstGeom prst="rect">
            <a:avLst/>
          </a:prstGeom>
        </p:spPr>
      </p:pic>
      <p:pic>
        <p:nvPicPr>
          <p:cNvPr id="24" name="Grafik 23" descr="Ein Bild, das Text, Schrift, Grafiken, Typografie enthält.&#10;&#10;Automatisch generierte Beschreibung">
            <a:extLst>
              <a:ext uri="{FF2B5EF4-FFF2-40B4-BE49-F238E27FC236}">
                <a16:creationId xmlns:a16="http://schemas.microsoft.com/office/drawing/2014/main" id="{EE02AEE0-B1B8-B11A-6187-5337DD458D3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35" y="7833116"/>
            <a:ext cx="2589055" cy="615473"/>
          </a:xfrm>
          <a:prstGeom prst="rect">
            <a:avLst/>
          </a:prstGeom>
        </p:spPr>
      </p:pic>
      <p:pic>
        <p:nvPicPr>
          <p:cNvPr id="26" name="Grafik 25" descr="Ein Bild, das Farbigkeit, Screenshot, Reihe, Kunst enthält.&#10;&#10;Automatisch generierte Beschreibung">
            <a:extLst>
              <a:ext uri="{FF2B5EF4-FFF2-40B4-BE49-F238E27FC236}">
                <a16:creationId xmlns:a16="http://schemas.microsoft.com/office/drawing/2014/main" id="{76555FFA-BBE2-820A-0626-B9E7B341D68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230" y="7493343"/>
            <a:ext cx="1735699" cy="1119860"/>
          </a:xfrm>
          <a:prstGeom prst="rect">
            <a:avLst/>
          </a:prstGeom>
        </p:spPr>
      </p:pic>
      <p:pic>
        <p:nvPicPr>
          <p:cNvPr id="28" name="Grafik 27" descr="Ein Bild, das Text, Schrift, Screenshot, Design enthält.&#10;&#10;Automatisch generierte Beschreibung">
            <a:extLst>
              <a:ext uri="{FF2B5EF4-FFF2-40B4-BE49-F238E27FC236}">
                <a16:creationId xmlns:a16="http://schemas.microsoft.com/office/drawing/2014/main" id="{01DBFE09-E1E0-9E60-8CFC-7ECC7DAD420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252" y="7635141"/>
            <a:ext cx="2800404" cy="881227"/>
          </a:xfrm>
          <a:prstGeom prst="rect">
            <a:avLst/>
          </a:prstGeom>
        </p:spPr>
      </p:pic>
      <p:pic>
        <p:nvPicPr>
          <p:cNvPr id="30" name="Grafik 29" descr="Ein Bild, das Text, Schrift, Grafiken, Symbol enthält.&#10;&#10;Automatisch generierte Beschreibung">
            <a:extLst>
              <a:ext uri="{FF2B5EF4-FFF2-40B4-BE49-F238E27FC236}">
                <a16:creationId xmlns:a16="http://schemas.microsoft.com/office/drawing/2014/main" id="{31CC7034-BDA7-02B2-26C1-8DDE4D08742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35" y="9335022"/>
            <a:ext cx="2317199" cy="871267"/>
          </a:xfrm>
          <a:prstGeom prst="rect">
            <a:avLst/>
          </a:prstGeom>
        </p:spPr>
      </p:pic>
      <p:pic>
        <p:nvPicPr>
          <p:cNvPr id="32" name="Grafik 31" descr="Ein Bild, das Text, Schrift, Screenshot, Grafiken enthält.&#10;&#10;Automatisch generierte Beschreibung">
            <a:extLst>
              <a:ext uri="{FF2B5EF4-FFF2-40B4-BE49-F238E27FC236}">
                <a16:creationId xmlns:a16="http://schemas.microsoft.com/office/drawing/2014/main" id="{EF9D243C-51F6-F635-14E6-BC598132B2F5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894" y="9145971"/>
            <a:ext cx="2173837" cy="1087839"/>
          </a:xfrm>
          <a:prstGeom prst="rect">
            <a:avLst/>
          </a:prstGeom>
        </p:spPr>
      </p:pic>
      <p:pic>
        <p:nvPicPr>
          <p:cNvPr id="34" name="Grafik 33" descr="Ein Bild, das Text, Schrift, Grafiken, Logo enthält.&#10;&#10;Automatisch generierte Beschreibung">
            <a:extLst>
              <a:ext uri="{FF2B5EF4-FFF2-40B4-BE49-F238E27FC236}">
                <a16:creationId xmlns:a16="http://schemas.microsoft.com/office/drawing/2014/main" id="{84F2A1E9-0924-1B08-CA6E-4DB53EAAAA1C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6425" y="9390476"/>
            <a:ext cx="2556287" cy="729149"/>
          </a:xfrm>
          <a:prstGeom prst="rect">
            <a:avLst/>
          </a:prstGeom>
        </p:spPr>
      </p:pic>
      <p:pic>
        <p:nvPicPr>
          <p:cNvPr id="8" name="Bild" descr="Bild">
            <a:extLst>
              <a:ext uri="{FF2B5EF4-FFF2-40B4-BE49-F238E27FC236}">
                <a16:creationId xmlns:a16="http://schemas.microsoft.com/office/drawing/2014/main" id="{53A7C4C1-7B55-B067-2317-2D856460979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05584" y="766623"/>
            <a:ext cx="10971739" cy="35898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Bild" descr="Bild">
            <a:extLst>
              <a:ext uri="{FF2B5EF4-FFF2-40B4-BE49-F238E27FC236}">
                <a16:creationId xmlns:a16="http://schemas.microsoft.com/office/drawing/2014/main" id="{F587F961-36D8-2F53-A8D8-95B1FAC4AC3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591270" y="15213222"/>
            <a:ext cx="3719146" cy="1127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1DF43D57-3F89-666C-7752-6C299605665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05584" y="15539760"/>
            <a:ext cx="5826169" cy="80067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5953D3F-BF6F-0EF5-7B08-E2E73CD1DD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327" y="7900512"/>
            <a:ext cx="9791125" cy="134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17196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Colored BGs.jpg" descr="Colored BGs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7145" y="0"/>
            <a:ext cx="13701712" cy="171465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69EA2652-6B01-0E26-D090-B07D078F1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" y="9438480"/>
            <a:ext cx="13708857" cy="77081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Bild" descr="Bild">
            <a:extLst>
              <a:ext uri="{FF2B5EF4-FFF2-40B4-BE49-F238E27FC236}">
                <a16:creationId xmlns:a16="http://schemas.microsoft.com/office/drawing/2014/main" id="{AA3B3EFD-F1FC-E948-44F3-740611145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724" y="1869220"/>
            <a:ext cx="11790568" cy="3857812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Bild" descr="Bild">
            <a:extLst>
              <a:ext uri="{FF2B5EF4-FFF2-40B4-BE49-F238E27FC236}">
                <a16:creationId xmlns:a16="http://schemas.microsoft.com/office/drawing/2014/main" id="{AE3700C0-E022-2F6E-198D-C8D74D8E7F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9646" y="15240913"/>
            <a:ext cx="3457889" cy="10480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Colored BGs2.jpg" descr="Colored BGs2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-7145" y="0"/>
            <a:ext cx="13716001" cy="17146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037CCAF5-E07F-F102-DDE4-4EAAA90E0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4" y="10178716"/>
            <a:ext cx="13708857" cy="69678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Bild" descr="Bild">
            <a:extLst>
              <a:ext uri="{FF2B5EF4-FFF2-40B4-BE49-F238E27FC236}">
                <a16:creationId xmlns:a16="http://schemas.microsoft.com/office/drawing/2014/main" id="{C9AC4ACF-8BAC-0389-BE0B-26B3B6F86E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5267" y="15531109"/>
            <a:ext cx="3457889" cy="1048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Bild" descr="Bild">
            <a:extLst>
              <a:ext uri="{FF2B5EF4-FFF2-40B4-BE49-F238E27FC236}">
                <a16:creationId xmlns:a16="http://schemas.microsoft.com/office/drawing/2014/main" id="{DAB90F84-EAE4-C705-D186-8BDC8FAC11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724" y="1869220"/>
            <a:ext cx="11790568" cy="38578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Colored BGs3.jpg" descr="Colored BGs3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1" y="0"/>
            <a:ext cx="13716001" cy="17146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5048FDA3-6787-53BB-5D75-501F1BEFB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438481"/>
            <a:ext cx="13708857" cy="7708107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Bild" descr="Bild">
            <a:extLst>
              <a:ext uri="{FF2B5EF4-FFF2-40B4-BE49-F238E27FC236}">
                <a16:creationId xmlns:a16="http://schemas.microsoft.com/office/drawing/2014/main" id="{5818D332-AE13-5105-2658-FE2840AD9C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5898" y="15431295"/>
            <a:ext cx="3457889" cy="1048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Bild" descr="Bild">
            <a:extLst>
              <a:ext uri="{FF2B5EF4-FFF2-40B4-BE49-F238E27FC236}">
                <a16:creationId xmlns:a16="http://schemas.microsoft.com/office/drawing/2014/main" id="{6856A768-8253-5DC3-3548-CF51BA5B15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724" y="1869220"/>
            <a:ext cx="11790568" cy="38578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Colored BGs4.jpg" descr="Colored BGs4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1" y="0"/>
            <a:ext cx="13716001" cy="17146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096E6BBA-F629-6481-6461-A8ACBCC1B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84556"/>
            <a:ext cx="13708857" cy="7862032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Bild" descr="Bild">
            <a:extLst>
              <a:ext uri="{FF2B5EF4-FFF2-40B4-BE49-F238E27FC236}">
                <a16:creationId xmlns:a16="http://schemas.microsoft.com/office/drawing/2014/main" id="{9EE5668D-7938-198A-0CCA-41D84902C6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7772" y="15585220"/>
            <a:ext cx="3457889" cy="1048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Bild" descr="Bild">
            <a:extLst>
              <a:ext uri="{FF2B5EF4-FFF2-40B4-BE49-F238E27FC236}">
                <a16:creationId xmlns:a16="http://schemas.microsoft.com/office/drawing/2014/main" id="{93ECCED3-8008-7B35-6D33-BF39CC816C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040" y="1315767"/>
            <a:ext cx="11790568" cy="38578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Colored BGs5.jpg" descr="Colored BGs5.jpg"/>
          <p:cNvPicPr>
            <a:picLocks noChangeAspect="1"/>
          </p:cNvPicPr>
          <p:nvPr/>
        </p:nvPicPr>
        <p:blipFill>
          <a:blip r:embed="rId2"/>
          <a:srcRect t="12500" b="12500"/>
          <a:stretch>
            <a:fillRect/>
          </a:stretch>
        </p:blipFill>
        <p:spPr>
          <a:xfrm>
            <a:off x="1" y="0"/>
            <a:ext cx="13716001" cy="17146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Bild" descr="Bild">
            <a:extLst>
              <a:ext uri="{FF2B5EF4-FFF2-40B4-BE49-F238E27FC236}">
                <a16:creationId xmlns:a16="http://schemas.microsoft.com/office/drawing/2014/main" id="{AD55B33C-A941-C6C4-8B29-73979D439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438481"/>
            <a:ext cx="13708857" cy="7708107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Bild" descr="Bild">
            <a:extLst>
              <a:ext uri="{FF2B5EF4-FFF2-40B4-BE49-F238E27FC236}">
                <a16:creationId xmlns:a16="http://schemas.microsoft.com/office/drawing/2014/main" id="{43EB3334-80EB-6DE7-32C5-1A5E6CF3E7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4025" y="15431295"/>
            <a:ext cx="3457889" cy="1048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Bild" descr="Bild">
            <a:extLst>
              <a:ext uri="{FF2B5EF4-FFF2-40B4-BE49-F238E27FC236}">
                <a16:creationId xmlns:a16="http://schemas.microsoft.com/office/drawing/2014/main" id="{02451E54-1AEF-E3D6-9F48-1E45BBF957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724" y="1436084"/>
            <a:ext cx="11790568" cy="38578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>
        <a:spAutoFit/>
      </a:bodyPr>
      <a:lstStyle>
        <a:defPPr marL="0" marR="0" indent="0" algn="l" defTabSz="2438339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>
        <a:spAutoFit/>
      </a:bodyPr>
      <a:lstStyle>
        <a:defPPr marL="0" marR="0" indent="0" algn="l" defTabSz="2438339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DM Sans 9pt Regular Bold</vt:lpstr>
      <vt:lpstr>DM Sans 9pt Regular Regular</vt:lpstr>
      <vt:lpstr>Helvetica Neue</vt:lpstr>
      <vt:lpstr>21_BasicWhite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Kristin Bäßler</cp:lastModifiedBy>
  <cp:revision>11</cp:revision>
  <dcterms:modified xsi:type="dcterms:W3CDTF">2025-02-17T14:05:04Z</dcterms:modified>
</cp:coreProperties>
</file>