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6" r:id="rId1"/>
  </p:sldMasterIdLst>
  <p:notesMasterIdLst>
    <p:notesMasterId r:id="rId8"/>
  </p:notesMasterIdLst>
  <p:sldIdLst>
    <p:sldId id="263" r:id="rId2"/>
    <p:sldId id="257" r:id="rId3"/>
    <p:sldId id="258" r:id="rId4"/>
    <p:sldId id="261" r:id="rId5"/>
    <p:sldId id="259" r:id="rId6"/>
    <p:sldId id="260" r:id="rId7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B4"/>
    <a:srgbClr val="E50050"/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2"/>
    <p:restoredTop sz="81935" autoAdjust="0"/>
  </p:normalViewPr>
  <p:slideViewPr>
    <p:cSldViewPr snapToGrid="0" snapToObjects="1">
      <p:cViewPr varScale="1">
        <p:scale>
          <a:sx n="27" d="100"/>
          <a:sy n="27" d="100"/>
        </p:scale>
        <p:origin x="270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02/17/2025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143000"/>
            <a:ext cx="24669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1pPr>
    <a:lvl2pPr marL="182751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2pPr>
    <a:lvl3pPr marL="365502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3pPr>
    <a:lvl4pPr marL="548254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4pPr>
    <a:lvl5pPr marL="731005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5pPr>
    <a:lvl6pPr marL="913756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6pPr>
    <a:lvl7pPr marL="1096508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7pPr>
    <a:lvl8pPr marL="1279259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8pPr>
    <a:lvl9pPr marL="1462010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7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12897"/>
            <a:ext cx="2957513" cy="1453094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12897"/>
            <a:ext cx="8701088" cy="14530941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28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50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74745"/>
            <a:ext cx="11830050" cy="7132503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474724"/>
            <a:ext cx="11830050" cy="3750815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64485"/>
            <a:ext cx="5829300" cy="1087935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64485"/>
            <a:ext cx="5829300" cy="1087935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493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912901"/>
            <a:ext cx="11830050" cy="331421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203297"/>
            <a:ext cx="5802510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263268"/>
            <a:ext cx="5802510" cy="92123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4203297"/>
            <a:ext cx="5831087" cy="2059971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6263268"/>
            <a:ext cx="5831087" cy="92123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5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7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647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2468795"/>
            <a:ext cx="6943725" cy="1218519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7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43106"/>
            <a:ext cx="4423767" cy="400087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2468795"/>
            <a:ext cx="6943725" cy="1218519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143976"/>
            <a:ext cx="4423767" cy="9529853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93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9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F1627-0BE8-EFE6-A6EC-9003F03E4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cial Media Background.jpg" descr="Social Media Background.jpg">
            <a:extLst>
              <a:ext uri="{FF2B5EF4-FFF2-40B4-BE49-F238E27FC236}">
                <a16:creationId xmlns:a16="http://schemas.microsoft.com/office/drawing/2014/main" id="{00FB2D46-AC79-B488-EB13-B413F73FF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10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787D6C58-BE42-9573-0FA1-8121DD116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708420" cy="171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48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FB2D6-2A98-65C3-87C3-39E674CBC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cial Media Background.jpg" descr="Social Media Background.jpg">
            <a:extLst>
              <a:ext uri="{FF2B5EF4-FFF2-40B4-BE49-F238E27FC236}">
                <a16:creationId xmlns:a16="http://schemas.microsoft.com/office/drawing/2014/main" id="{50C115A2-57F3-4252-45D7-E5D2F6A07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Grafik 3" descr="Ein Bild, das Text, Schrift, Screenshot, Poster enthält.&#10;&#10;KI-generierte Inhalte können fehlerhaft sein.">
            <a:extLst>
              <a:ext uri="{FF2B5EF4-FFF2-40B4-BE49-F238E27FC236}">
                <a16:creationId xmlns:a16="http://schemas.microsoft.com/office/drawing/2014/main" id="{BC785C95-29E5-6E96-4AD9-C07BB95E4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708420" cy="171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38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42B08-E26B-347A-9FB2-2D8B9B2B6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cial Media Background.jpg" descr="Social Media Background.jpg">
            <a:extLst>
              <a:ext uri="{FF2B5EF4-FFF2-40B4-BE49-F238E27FC236}">
                <a16:creationId xmlns:a16="http://schemas.microsoft.com/office/drawing/2014/main" id="{B348827B-6D71-B5C7-7C50-D56729B9A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 descr="Ein Bild, das Text, Schrift, Screenshot, Poster enthält.&#10;&#10;KI-generierte Inhalte können fehlerhaft sein.">
            <a:extLst>
              <a:ext uri="{FF2B5EF4-FFF2-40B4-BE49-F238E27FC236}">
                <a16:creationId xmlns:a16="http://schemas.microsoft.com/office/drawing/2014/main" id="{81B72255-E2AA-3901-5EB3-C1C4DB876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723580" cy="1738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91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418FB6-0830-B288-BE25-54ADDA7B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cial Media Background.jpg" descr="Social Media Background.jpg">
            <a:extLst>
              <a:ext uri="{FF2B5EF4-FFF2-40B4-BE49-F238E27FC236}">
                <a16:creationId xmlns:a16="http://schemas.microsoft.com/office/drawing/2014/main" id="{FAF93D6A-F221-F2AB-3DFB-824250CC0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Grafik 3" descr="Ein Bild, das Text, Schrift, Screenshot, Grafikdesign enthält.&#10;&#10;KI-generierte Inhalte können fehlerhaft sein.">
            <a:extLst>
              <a:ext uri="{FF2B5EF4-FFF2-40B4-BE49-F238E27FC236}">
                <a16:creationId xmlns:a16="http://schemas.microsoft.com/office/drawing/2014/main" id="{891AB62D-DCED-D724-C110-43B8B25A9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6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F8243-B4C0-5B84-9F63-85F7C9D23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cial Media Background.jpg" descr="Social Media Background.jpg">
            <a:extLst>
              <a:ext uri="{FF2B5EF4-FFF2-40B4-BE49-F238E27FC236}">
                <a16:creationId xmlns:a16="http://schemas.microsoft.com/office/drawing/2014/main" id="{0B975998-55F6-889F-A627-4CF3B005A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Grafik 3" descr="Ein Bild, das Text, Screenshot, Poster, Schrift enthält.&#10;&#10;KI-generierte Inhalte können fehlerhaft sein.">
            <a:extLst>
              <a:ext uri="{FF2B5EF4-FFF2-40B4-BE49-F238E27FC236}">
                <a16:creationId xmlns:a16="http://schemas.microsoft.com/office/drawing/2014/main" id="{24EB4164-A1A8-035D-DF24-47DD7A149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708420" cy="171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9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AE369-11EF-2C31-AAC4-790CDF5F8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cial Media Background.jpg" descr="Social Media Background.jpg">
            <a:extLst>
              <a:ext uri="{FF2B5EF4-FFF2-40B4-BE49-F238E27FC236}">
                <a16:creationId xmlns:a16="http://schemas.microsoft.com/office/drawing/2014/main" id="{B0A8CC22-7F06-2F47-AD53-CA2539B80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" y="0"/>
            <a:ext cx="13716000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 descr="Ein Bild, das Text, Poster, Schrift, Screenshot enthält.&#10;&#10;KI-generierte Inhalte können fehlerhaft sein.">
            <a:extLst>
              <a:ext uri="{FF2B5EF4-FFF2-40B4-BE49-F238E27FC236}">
                <a16:creationId xmlns:a16="http://schemas.microsoft.com/office/drawing/2014/main" id="{2843D408-B381-CCAD-C135-914204FE7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" y="29369"/>
            <a:ext cx="13716000" cy="1714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24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Kristin Bäßler</cp:lastModifiedBy>
  <cp:revision>29</cp:revision>
  <dcterms:created xsi:type="dcterms:W3CDTF">2022-02-15T14:50:32Z</dcterms:created>
  <dcterms:modified xsi:type="dcterms:W3CDTF">2025-02-17T13:48:45Z</dcterms:modified>
</cp:coreProperties>
</file>