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67" r:id="rId3"/>
    <p:sldId id="268" r:id="rId4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B"/>
    <a:srgbClr val="FFD628"/>
    <a:srgbClr val="DA3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22"/>
    <p:restoredTop sz="94673"/>
  </p:normalViewPr>
  <p:slideViewPr>
    <p:cSldViewPr snapToGrid="0" snapToObjects="1">
      <p:cViewPr varScale="1">
        <p:scale>
          <a:sx n="52" d="100"/>
          <a:sy n="52" d="100"/>
        </p:scale>
        <p:origin x="261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740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5034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656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7400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6699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599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1896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5480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7025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09/11/2023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0276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FE32C-3798-674C-9D7A-8D8B84FD5C3B}" type="datetimeFigureOut">
              <a:rPr lang="en-DE" smtClean="0"/>
              <a:pPr/>
              <a:t>09/11/2023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60598-C689-C546-A830-7C9341A0BAFC}" type="slidenum">
              <a:rPr lang="en-DE" smtClean="0"/>
              <a:pPr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363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“ZITAT”</a:t>
            </a:r>
            <a:br>
              <a:rPr lang="en-GB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 Institution</a:t>
            </a:r>
            <a:b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br>
              <a:rPr lang="en-GB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0CD1AC-D161-0548-9AC1-F1699B6DB98F}"/>
              </a:ext>
            </a:extLst>
          </p:cNvPr>
          <p:cNvGrpSpPr/>
          <p:nvPr/>
        </p:nvGrpSpPr>
        <p:grpSpPr>
          <a:xfrm>
            <a:off x="5409958" y="4572000"/>
            <a:ext cx="3259864" cy="3299452"/>
            <a:chOff x="3610578" y="5541921"/>
            <a:chExt cx="3837875" cy="3884482"/>
          </a:xfrm>
        </p:grpSpPr>
        <p:pic>
          <p:nvPicPr>
            <p:cNvPr id="15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207D48D8-B5EF-1D42-B63A-BBBD4FA573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4148737" y="6242390"/>
              <a:ext cx="2761559" cy="2577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1D0E26-F101-F941-83CA-E657658E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88000"/>
            </a:blip>
            <a:stretch>
              <a:fillRect/>
            </a:stretch>
          </p:blipFill>
          <p:spPr>
            <a:xfrm>
              <a:off x="3610578" y="5541921"/>
              <a:ext cx="3837875" cy="3884482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61CC938-C827-1249-B990-7CE1E40E5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3" y="6602930"/>
            <a:ext cx="2154141" cy="19628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E7553C-CC5A-F042-A39E-386DE6B11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1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1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38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“</a:t>
            </a:r>
            <a:r>
              <a:rPr lang="en-GB" sz="4500" b="1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Zitat</a:t>
            </a:r>
            <a:r>
              <a:rPr lang="en-GB" sz="45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”</a:t>
            </a:r>
            <a:br>
              <a:rPr lang="en-GB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rgbClr val="00386B"/>
                </a:solidFill>
                <a:latin typeface="Century Gothic" panose="020B0502020202020204" pitchFamily="34" charset="0"/>
              </a:rPr>
              <a:t>, Institution</a:t>
            </a:r>
            <a:br>
              <a:rPr lang="en-GB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rgbClr val="00386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0CD1AC-D161-0548-9AC1-F1699B6DB98F}"/>
              </a:ext>
            </a:extLst>
          </p:cNvPr>
          <p:cNvGrpSpPr/>
          <p:nvPr/>
        </p:nvGrpSpPr>
        <p:grpSpPr>
          <a:xfrm>
            <a:off x="5409958" y="4572000"/>
            <a:ext cx="3259864" cy="3299452"/>
            <a:chOff x="3610578" y="5541921"/>
            <a:chExt cx="3837875" cy="3884482"/>
          </a:xfrm>
        </p:grpSpPr>
        <p:pic>
          <p:nvPicPr>
            <p:cNvPr id="15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207D48D8-B5EF-1D42-B63A-BBBD4FA573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4148737" y="6242390"/>
              <a:ext cx="2761559" cy="2577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1D0E26-F101-F941-83CA-E657658E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88000"/>
            </a:blip>
            <a:stretch>
              <a:fillRect/>
            </a:stretch>
          </p:blipFill>
          <p:spPr>
            <a:xfrm>
              <a:off x="3610578" y="5541921"/>
              <a:ext cx="3837875" cy="3884482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A08F56A-2823-FD42-8A69-A6F43A38D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6" y="6602931"/>
            <a:ext cx="2154141" cy="1962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11820D-CA3E-634B-8134-D3DA01113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2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6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“</a:t>
            </a:r>
            <a:r>
              <a:rPr lang="en-GB" sz="4500" b="1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Zitat</a:t>
            </a:r>
            <a:r>
              <a:rPr lang="en-GB" sz="45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”</a:t>
            </a:r>
            <a:br>
              <a:rPr lang="en-GB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rgbClr val="DA382D"/>
                </a:solidFill>
                <a:latin typeface="Century Gothic" panose="020B0502020202020204" pitchFamily="34" charset="0"/>
              </a:rPr>
              <a:t>, Institution</a:t>
            </a:r>
            <a:br>
              <a:rPr lang="en-GB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br>
              <a:rPr lang="en-GB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rgbClr val="DA382D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3FCB33-5FC9-8242-9D3E-331AB03BC844}"/>
              </a:ext>
            </a:extLst>
          </p:cNvPr>
          <p:cNvGrpSpPr/>
          <p:nvPr/>
        </p:nvGrpSpPr>
        <p:grpSpPr>
          <a:xfrm>
            <a:off x="5402054" y="4572000"/>
            <a:ext cx="3267767" cy="3307451"/>
            <a:chOff x="474179" y="472371"/>
            <a:chExt cx="3400062" cy="3441352"/>
          </a:xfrm>
        </p:grpSpPr>
        <p:pic>
          <p:nvPicPr>
            <p:cNvPr id="17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B2E65BBF-2E31-B745-9127-C7D168FE6E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950945" y="1092934"/>
              <a:ext cx="2446528" cy="2283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20D922E-FE9B-794D-8700-411E66E4B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8000"/>
            </a:blip>
            <a:stretch>
              <a:fillRect/>
            </a:stretch>
          </p:blipFill>
          <p:spPr>
            <a:xfrm>
              <a:off x="474179" y="472371"/>
              <a:ext cx="3400062" cy="3441352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CA1FF0D7-8CD0-D146-B538-964743128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5" y="6602931"/>
            <a:ext cx="2154141" cy="1962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DEEAC9-4136-4640-AD59-15FA9A906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1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22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Benutzerdefiniert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“ZITAT”  Name Nachname,  Funktion Institution  </vt:lpstr>
      <vt:lpstr>“Zitat”  Name Nachname,  Funktion, Institution </vt:lpstr>
      <vt:lpstr>“Zitat”  Name Nachname,  Funktion, Institution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Bibliotheken sind  Orte des lebenslangen Lernens, auch sonntags!</dc:title>
  <dc:creator>Erlis Zarishta</dc:creator>
  <cp:lastModifiedBy>Esther Israel</cp:lastModifiedBy>
  <cp:revision>10</cp:revision>
  <dcterms:created xsi:type="dcterms:W3CDTF">2023-08-17T10:50:06Z</dcterms:created>
  <dcterms:modified xsi:type="dcterms:W3CDTF">2023-09-11T11:59:23Z</dcterms:modified>
</cp:coreProperties>
</file>