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7" r:id="rId1"/>
  </p:sldMasterIdLst>
  <p:notesMasterIdLst>
    <p:notesMasterId r:id="rId3"/>
  </p:notesMasterIdLst>
  <p:sldIdLst>
    <p:sldId id="256" r:id="rId2"/>
  </p:sldIdLst>
  <p:sldSz cx="9244013" cy="317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4D92"/>
    <a:srgbClr val="4975B4"/>
    <a:srgbClr val="01B2E7"/>
    <a:srgbClr val="E85D7C"/>
    <a:srgbClr val="00A092"/>
    <a:srgbClr val="2F2771"/>
    <a:srgbClr val="85FF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32"/>
    <p:restoredTop sz="94694"/>
  </p:normalViewPr>
  <p:slideViewPr>
    <p:cSldViewPr snapToGrid="0" snapToObjects="1">
      <p:cViewPr varScale="1">
        <p:scale>
          <a:sx n="156" d="100"/>
          <a:sy n="156" d="100"/>
        </p:scale>
        <p:origin x="184" y="1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05719-A9D5-B94A-9F76-6B5301C8A25C}" type="datetimeFigureOut">
              <a:rPr lang="en-DE" smtClean="0"/>
              <a:t>2/8/24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1063625" y="1143000"/>
            <a:ext cx="89852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05096-80B4-2D4B-8537-670D66D09B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180391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1pPr>
    <a:lvl2pPr marL="249308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2pPr>
    <a:lvl3pPr marL="498616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3pPr>
    <a:lvl4pPr marL="747924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4pPr>
    <a:lvl5pPr marL="997232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5pPr>
    <a:lvl6pPr marL="1246540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6pPr>
    <a:lvl7pPr marL="1495848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7pPr>
    <a:lvl8pPr marL="1745156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8pPr>
    <a:lvl9pPr marL="1994464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502" y="519613"/>
            <a:ext cx="6933010" cy="1105370"/>
          </a:xfrm>
        </p:spPr>
        <p:txBody>
          <a:bodyPr anchor="b"/>
          <a:lstStyle>
            <a:lvl1pPr algn="ctr">
              <a:defRPr sz="277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502" y="1667610"/>
            <a:ext cx="6933010" cy="766556"/>
          </a:xfrm>
        </p:spPr>
        <p:txBody>
          <a:bodyPr/>
          <a:lstStyle>
            <a:lvl1pPr marL="0" indent="0" algn="ctr">
              <a:buNone/>
              <a:defRPr sz="1111"/>
            </a:lvl1pPr>
            <a:lvl2pPr marL="211684" indent="0" algn="ctr">
              <a:buNone/>
              <a:defRPr sz="926"/>
            </a:lvl2pPr>
            <a:lvl3pPr marL="423367" indent="0" algn="ctr">
              <a:buNone/>
              <a:defRPr sz="833"/>
            </a:lvl3pPr>
            <a:lvl4pPr marL="635051" indent="0" algn="ctr">
              <a:buNone/>
              <a:defRPr sz="741"/>
            </a:lvl4pPr>
            <a:lvl5pPr marL="846734" indent="0" algn="ctr">
              <a:buNone/>
              <a:defRPr sz="741"/>
            </a:lvl5pPr>
            <a:lvl6pPr marL="1058418" indent="0" algn="ctr">
              <a:buNone/>
              <a:defRPr sz="741"/>
            </a:lvl6pPr>
            <a:lvl7pPr marL="1270102" indent="0" algn="ctr">
              <a:buNone/>
              <a:defRPr sz="741"/>
            </a:lvl7pPr>
            <a:lvl8pPr marL="1481785" indent="0" algn="ctr">
              <a:buNone/>
              <a:defRPr sz="741"/>
            </a:lvl8pPr>
            <a:lvl9pPr marL="1693469" indent="0" algn="ctr">
              <a:buNone/>
              <a:defRPr sz="741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291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564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247" y="169039"/>
            <a:ext cx="1993240" cy="2690666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526" y="169039"/>
            <a:ext cx="5864171" cy="269066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733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3_Gradient">
    <p:bg>
      <p:bgPr>
        <a:gradFill flip="none" rotWithShape="1">
          <a:gsLst>
            <a:gs pos="0">
              <a:srgbClr val="784D92"/>
            </a:gs>
            <a:gs pos="39000">
              <a:srgbClr val="784D92"/>
            </a:gs>
            <a:gs pos="61000">
              <a:srgbClr val="4975B4"/>
            </a:gs>
            <a:gs pos="100000">
              <a:srgbClr val="01B2E7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09904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00" userDrawn="1">
          <p15:clr>
            <a:srgbClr val="FBAE40"/>
          </p15:clr>
        </p15:guide>
        <p15:guide id="2" pos="2911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FC2A3A9-EF37-5448-8234-538BB94F5F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9244013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2133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1DE9A4F-E081-2743-8F70-93A473DE9D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3034507" y="-3034507"/>
            <a:ext cx="3175000" cy="924401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5B71322-F486-8348-96E1-880549792F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5400000">
            <a:off x="3034507" y="-3034507"/>
            <a:ext cx="3175000" cy="9244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2491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B038E70-BD24-9442-98EF-FFA4AA873D1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3034507" y="-3034507"/>
            <a:ext cx="3175000" cy="9244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186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713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711" y="791545"/>
            <a:ext cx="7972961" cy="1320712"/>
          </a:xfrm>
        </p:spPr>
        <p:txBody>
          <a:bodyPr anchor="b"/>
          <a:lstStyle>
            <a:lvl1pPr>
              <a:defRPr sz="277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711" y="2124752"/>
            <a:ext cx="7972961" cy="694531"/>
          </a:xfrm>
        </p:spPr>
        <p:txBody>
          <a:bodyPr/>
          <a:lstStyle>
            <a:lvl1pPr marL="0" indent="0">
              <a:buNone/>
              <a:defRPr sz="1111">
                <a:solidFill>
                  <a:schemeClr val="tx1">
                    <a:tint val="75000"/>
                  </a:schemeClr>
                </a:solidFill>
              </a:defRPr>
            </a:lvl1pPr>
            <a:lvl2pPr marL="211684" indent="0">
              <a:buNone/>
              <a:defRPr sz="926">
                <a:solidFill>
                  <a:schemeClr val="tx1">
                    <a:tint val="75000"/>
                  </a:schemeClr>
                </a:solidFill>
              </a:defRPr>
            </a:lvl2pPr>
            <a:lvl3pPr marL="423367" indent="0">
              <a:buNone/>
              <a:defRPr sz="833">
                <a:solidFill>
                  <a:schemeClr val="tx1">
                    <a:tint val="75000"/>
                  </a:schemeClr>
                </a:solidFill>
              </a:defRPr>
            </a:lvl3pPr>
            <a:lvl4pPr marL="635051" indent="0">
              <a:buNone/>
              <a:defRPr sz="741">
                <a:solidFill>
                  <a:schemeClr val="tx1">
                    <a:tint val="75000"/>
                  </a:schemeClr>
                </a:solidFill>
              </a:defRPr>
            </a:lvl4pPr>
            <a:lvl5pPr marL="846734" indent="0">
              <a:buNone/>
              <a:defRPr sz="741">
                <a:solidFill>
                  <a:schemeClr val="tx1">
                    <a:tint val="75000"/>
                  </a:schemeClr>
                </a:solidFill>
              </a:defRPr>
            </a:lvl5pPr>
            <a:lvl6pPr marL="1058418" indent="0">
              <a:buNone/>
              <a:defRPr sz="741">
                <a:solidFill>
                  <a:schemeClr val="tx1">
                    <a:tint val="75000"/>
                  </a:schemeClr>
                </a:solidFill>
              </a:defRPr>
            </a:lvl6pPr>
            <a:lvl7pPr marL="1270102" indent="0">
              <a:buNone/>
              <a:defRPr sz="741">
                <a:solidFill>
                  <a:schemeClr val="tx1">
                    <a:tint val="75000"/>
                  </a:schemeClr>
                </a:solidFill>
              </a:defRPr>
            </a:lvl7pPr>
            <a:lvl8pPr marL="1481785" indent="0">
              <a:buNone/>
              <a:defRPr sz="741">
                <a:solidFill>
                  <a:schemeClr val="tx1">
                    <a:tint val="75000"/>
                  </a:schemeClr>
                </a:solidFill>
              </a:defRPr>
            </a:lvl8pPr>
            <a:lvl9pPr marL="1693469" indent="0">
              <a:buNone/>
              <a:defRPr sz="7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196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526" y="845197"/>
            <a:ext cx="3928706" cy="201450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9781" y="845197"/>
            <a:ext cx="3928706" cy="201450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504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730" y="169039"/>
            <a:ext cx="7972961" cy="61368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6731" y="778316"/>
            <a:ext cx="3910650" cy="381441"/>
          </a:xfrm>
        </p:spPr>
        <p:txBody>
          <a:bodyPr anchor="b"/>
          <a:lstStyle>
            <a:lvl1pPr marL="0" indent="0">
              <a:buNone/>
              <a:defRPr sz="1111" b="1"/>
            </a:lvl1pPr>
            <a:lvl2pPr marL="211684" indent="0">
              <a:buNone/>
              <a:defRPr sz="926" b="1"/>
            </a:lvl2pPr>
            <a:lvl3pPr marL="423367" indent="0">
              <a:buNone/>
              <a:defRPr sz="833" b="1"/>
            </a:lvl3pPr>
            <a:lvl4pPr marL="635051" indent="0">
              <a:buNone/>
              <a:defRPr sz="741" b="1"/>
            </a:lvl4pPr>
            <a:lvl5pPr marL="846734" indent="0">
              <a:buNone/>
              <a:defRPr sz="741" b="1"/>
            </a:lvl5pPr>
            <a:lvl6pPr marL="1058418" indent="0">
              <a:buNone/>
              <a:defRPr sz="741" b="1"/>
            </a:lvl6pPr>
            <a:lvl7pPr marL="1270102" indent="0">
              <a:buNone/>
              <a:defRPr sz="741" b="1"/>
            </a:lvl7pPr>
            <a:lvl8pPr marL="1481785" indent="0">
              <a:buNone/>
              <a:defRPr sz="741" b="1"/>
            </a:lvl8pPr>
            <a:lvl9pPr marL="1693469" indent="0">
              <a:buNone/>
              <a:defRPr sz="741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731" y="1159757"/>
            <a:ext cx="3910650" cy="170582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9781" y="778316"/>
            <a:ext cx="3929910" cy="381441"/>
          </a:xfrm>
        </p:spPr>
        <p:txBody>
          <a:bodyPr anchor="b"/>
          <a:lstStyle>
            <a:lvl1pPr marL="0" indent="0">
              <a:buNone/>
              <a:defRPr sz="1111" b="1"/>
            </a:lvl1pPr>
            <a:lvl2pPr marL="211684" indent="0">
              <a:buNone/>
              <a:defRPr sz="926" b="1"/>
            </a:lvl2pPr>
            <a:lvl3pPr marL="423367" indent="0">
              <a:buNone/>
              <a:defRPr sz="833" b="1"/>
            </a:lvl3pPr>
            <a:lvl4pPr marL="635051" indent="0">
              <a:buNone/>
              <a:defRPr sz="741" b="1"/>
            </a:lvl4pPr>
            <a:lvl5pPr marL="846734" indent="0">
              <a:buNone/>
              <a:defRPr sz="741" b="1"/>
            </a:lvl5pPr>
            <a:lvl6pPr marL="1058418" indent="0">
              <a:buNone/>
              <a:defRPr sz="741" b="1"/>
            </a:lvl6pPr>
            <a:lvl7pPr marL="1270102" indent="0">
              <a:buNone/>
              <a:defRPr sz="741" b="1"/>
            </a:lvl7pPr>
            <a:lvl8pPr marL="1481785" indent="0">
              <a:buNone/>
              <a:defRPr sz="741" b="1"/>
            </a:lvl8pPr>
            <a:lvl9pPr marL="1693469" indent="0">
              <a:buNone/>
              <a:defRPr sz="741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79781" y="1159757"/>
            <a:ext cx="3929910" cy="170582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309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410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132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730" y="211667"/>
            <a:ext cx="2981435" cy="740833"/>
          </a:xfrm>
        </p:spPr>
        <p:txBody>
          <a:bodyPr anchor="b"/>
          <a:lstStyle>
            <a:lvl1pPr>
              <a:defRPr sz="1482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9909" y="457141"/>
            <a:ext cx="4679782" cy="2256308"/>
          </a:xfrm>
        </p:spPr>
        <p:txBody>
          <a:bodyPr/>
          <a:lstStyle>
            <a:lvl1pPr>
              <a:defRPr sz="1482"/>
            </a:lvl1pPr>
            <a:lvl2pPr>
              <a:defRPr sz="1296"/>
            </a:lvl2pPr>
            <a:lvl3pPr>
              <a:defRPr sz="1111"/>
            </a:lvl3pPr>
            <a:lvl4pPr>
              <a:defRPr sz="926"/>
            </a:lvl4pPr>
            <a:lvl5pPr>
              <a:defRPr sz="926"/>
            </a:lvl5pPr>
            <a:lvl6pPr>
              <a:defRPr sz="926"/>
            </a:lvl6pPr>
            <a:lvl7pPr>
              <a:defRPr sz="926"/>
            </a:lvl7pPr>
            <a:lvl8pPr>
              <a:defRPr sz="926"/>
            </a:lvl8pPr>
            <a:lvl9pPr>
              <a:defRPr sz="926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6730" y="952500"/>
            <a:ext cx="2981435" cy="1764624"/>
          </a:xfrm>
        </p:spPr>
        <p:txBody>
          <a:bodyPr/>
          <a:lstStyle>
            <a:lvl1pPr marL="0" indent="0">
              <a:buNone/>
              <a:defRPr sz="741"/>
            </a:lvl1pPr>
            <a:lvl2pPr marL="211684" indent="0">
              <a:buNone/>
              <a:defRPr sz="648"/>
            </a:lvl2pPr>
            <a:lvl3pPr marL="423367" indent="0">
              <a:buNone/>
              <a:defRPr sz="556"/>
            </a:lvl3pPr>
            <a:lvl4pPr marL="635051" indent="0">
              <a:buNone/>
              <a:defRPr sz="463"/>
            </a:lvl4pPr>
            <a:lvl5pPr marL="846734" indent="0">
              <a:buNone/>
              <a:defRPr sz="463"/>
            </a:lvl5pPr>
            <a:lvl6pPr marL="1058418" indent="0">
              <a:buNone/>
              <a:defRPr sz="463"/>
            </a:lvl6pPr>
            <a:lvl7pPr marL="1270102" indent="0">
              <a:buNone/>
              <a:defRPr sz="463"/>
            </a:lvl7pPr>
            <a:lvl8pPr marL="1481785" indent="0">
              <a:buNone/>
              <a:defRPr sz="463"/>
            </a:lvl8pPr>
            <a:lvl9pPr marL="1693469" indent="0">
              <a:buNone/>
              <a:defRPr sz="46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532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730" y="211667"/>
            <a:ext cx="2981435" cy="740833"/>
          </a:xfrm>
        </p:spPr>
        <p:txBody>
          <a:bodyPr anchor="b"/>
          <a:lstStyle>
            <a:lvl1pPr>
              <a:defRPr sz="1482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29909" y="457141"/>
            <a:ext cx="4679782" cy="2256308"/>
          </a:xfrm>
        </p:spPr>
        <p:txBody>
          <a:bodyPr anchor="t"/>
          <a:lstStyle>
            <a:lvl1pPr marL="0" indent="0">
              <a:buNone/>
              <a:defRPr sz="1482"/>
            </a:lvl1pPr>
            <a:lvl2pPr marL="211684" indent="0">
              <a:buNone/>
              <a:defRPr sz="1296"/>
            </a:lvl2pPr>
            <a:lvl3pPr marL="423367" indent="0">
              <a:buNone/>
              <a:defRPr sz="1111"/>
            </a:lvl3pPr>
            <a:lvl4pPr marL="635051" indent="0">
              <a:buNone/>
              <a:defRPr sz="926"/>
            </a:lvl4pPr>
            <a:lvl5pPr marL="846734" indent="0">
              <a:buNone/>
              <a:defRPr sz="926"/>
            </a:lvl5pPr>
            <a:lvl6pPr marL="1058418" indent="0">
              <a:buNone/>
              <a:defRPr sz="926"/>
            </a:lvl6pPr>
            <a:lvl7pPr marL="1270102" indent="0">
              <a:buNone/>
              <a:defRPr sz="926"/>
            </a:lvl7pPr>
            <a:lvl8pPr marL="1481785" indent="0">
              <a:buNone/>
              <a:defRPr sz="926"/>
            </a:lvl8pPr>
            <a:lvl9pPr marL="1693469" indent="0">
              <a:buNone/>
              <a:defRPr sz="926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6730" y="952500"/>
            <a:ext cx="2981435" cy="1764624"/>
          </a:xfrm>
        </p:spPr>
        <p:txBody>
          <a:bodyPr/>
          <a:lstStyle>
            <a:lvl1pPr marL="0" indent="0">
              <a:buNone/>
              <a:defRPr sz="741"/>
            </a:lvl1pPr>
            <a:lvl2pPr marL="211684" indent="0">
              <a:buNone/>
              <a:defRPr sz="648"/>
            </a:lvl2pPr>
            <a:lvl3pPr marL="423367" indent="0">
              <a:buNone/>
              <a:defRPr sz="556"/>
            </a:lvl3pPr>
            <a:lvl4pPr marL="635051" indent="0">
              <a:buNone/>
              <a:defRPr sz="463"/>
            </a:lvl4pPr>
            <a:lvl5pPr marL="846734" indent="0">
              <a:buNone/>
              <a:defRPr sz="463"/>
            </a:lvl5pPr>
            <a:lvl6pPr marL="1058418" indent="0">
              <a:buNone/>
              <a:defRPr sz="463"/>
            </a:lvl6pPr>
            <a:lvl7pPr marL="1270102" indent="0">
              <a:buNone/>
              <a:defRPr sz="463"/>
            </a:lvl7pPr>
            <a:lvl8pPr marL="1481785" indent="0">
              <a:buNone/>
              <a:defRPr sz="463"/>
            </a:lvl8pPr>
            <a:lvl9pPr marL="1693469" indent="0">
              <a:buNone/>
              <a:defRPr sz="46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603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5526" y="169039"/>
            <a:ext cx="7972961" cy="6136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5526" y="845197"/>
            <a:ext cx="7972961" cy="20145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526" y="2942755"/>
            <a:ext cx="2079903" cy="16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2/8/24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62080" y="2942755"/>
            <a:ext cx="3119854" cy="16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28584" y="2942755"/>
            <a:ext cx="2079903" cy="16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345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676" r:id="rId13"/>
    <p:sldLayoutId id="2147483677" r:id="rId14"/>
    <p:sldLayoutId id="2147483678" r:id="rId15"/>
  </p:sldLayoutIdLst>
  <p:txStyles>
    <p:titleStyle>
      <a:lvl1pPr algn="l" defTabSz="423367" rtl="0" eaLnBrk="1" latinLnBrk="0" hangingPunct="1">
        <a:lnSpc>
          <a:spcPct val="90000"/>
        </a:lnSpc>
        <a:spcBef>
          <a:spcPct val="0"/>
        </a:spcBef>
        <a:buNone/>
        <a:defRPr sz="20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5842" indent="-105842" algn="l" defTabSz="423367" rtl="0" eaLnBrk="1" latinLnBrk="0" hangingPunct="1">
        <a:lnSpc>
          <a:spcPct val="90000"/>
        </a:lnSpc>
        <a:spcBef>
          <a:spcPts val="463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17525" indent="-105842" algn="l" defTabSz="423367" rtl="0" eaLnBrk="1" latinLnBrk="0" hangingPunct="1">
        <a:lnSpc>
          <a:spcPct val="90000"/>
        </a:lnSpc>
        <a:spcBef>
          <a:spcPts val="232"/>
        </a:spcBef>
        <a:buFont typeface="Arial" panose="020B0604020202020204" pitchFamily="34" charset="0"/>
        <a:buChar char="•"/>
        <a:defRPr sz="1111" kern="1200">
          <a:solidFill>
            <a:schemeClr val="tx1"/>
          </a:solidFill>
          <a:latin typeface="+mn-lt"/>
          <a:ea typeface="+mn-ea"/>
          <a:cs typeface="+mn-cs"/>
        </a:defRPr>
      </a:lvl2pPr>
      <a:lvl3pPr marL="529209" indent="-105842" algn="l" defTabSz="423367" rtl="0" eaLnBrk="1" latinLnBrk="0" hangingPunct="1">
        <a:lnSpc>
          <a:spcPct val="90000"/>
        </a:lnSpc>
        <a:spcBef>
          <a:spcPts val="232"/>
        </a:spcBef>
        <a:buFont typeface="Arial" panose="020B0604020202020204" pitchFamily="34" charset="0"/>
        <a:buChar char="•"/>
        <a:defRPr sz="926" kern="1200">
          <a:solidFill>
            <a:schemeClr val="tx1"/>
          </a:solidFill>
          <a:latin typeface="+mn-lt"/>
          <a:ea typeface="+mn-ea"/>
          <a:cs typeface="+mn-cs"/>
        </a:defRPr>
      </a:lvl3pPr>
      <a:lvl4pPr marL="740893" indent="-105842" algn="l" defTabSz="423367" rtl="0" eaLnBrk="1" latinLnBrk="0" hangingPunct="1">
        <a:lnSpc>
          <a:spcPct val="90000"/>
        </a:lnSpc>
        <a:spcBef>
          <a:spcPts val="232"/>
        </a:spcBef>
        <a:buFont typeface="Arial" panose="020B0604020202020204" pitchFamily="34" charset="0"/>
        <a:buChar char="•"/>
        <a:defRPr sz="833" kern="1200">
          <a:solidFill>
            <a:schemeClr val="tx1"/>
          </a:solidFill>
          <a:latin typeface="+mn-lt"/>
          <a:ea typeface="+mn-ea"/>
          <a:cs typeface="+mn-cs"/>
        </a:defRPr>
      </a:lvl4pPr>
      <a:lvl5pPr marL="952576" indent="-105842" algn="l" defTabSz="423367" rtl="0" eaLnBrk="1" latinLnBrk="0" hangingPunct="1">
        <a:lnSpc>
          <a:spcPct val="90000"/>
        </a:lnSpc>
        <a:spcBef>
          <a:spcPts val="232"/>
        </a:spcBef>
        <a:buFont typeface="Arial" panose="020B0604020202020204" pitchFamily="34" charset="0"/>
        <a:buChar char="•"/>
        <a:defRPr sz="833" kern="1200">
          <a:solidFill>
            <a:schemeClr val="tx1"/>
          </a:solidFill>
          <a:latin typeface="+mn-lt"/>
          <a:ea typeface="+mn-ea"/>
          <a:cs typeface="+mn-cs"/>
        </a:defRPr>
      </a:lvl5pPr>
      <a:lvl6pPr marL="1164260" indent="-105842" algn="l" defTabSz="423367" rtl="0" eaLnBrk="1" latinLnBrk="0" hangingPunct="1">
        <a:lnSpc>
          <a:spcPct val="90000"/>
        </a:lnSpc>
        <a:spcBef>
          <a:spcPts val="232"/>
        </a:spcBef>
        <a:buFont typeface="Arial" panose="020B0604020202020204" pitchFamily="34" charset="0"/>
        <a:buChar char="•"/>
        <a:defRPr sz="833" kern="1200">
          <a:solidFill>
            <a:schemeClr val="tx1"/>
          </a:solidFill>
          <a:latin typeface="+mn-lt"/>
          <a:ea typeface="+mn-ea"/>
          <a:cs typeface="+mn-cs"/>
        </a:defRPr>
      </a:lvl6pPr>
      <a:lvl7pPr marL="1375943" indent="-105842" algn="l" defTabSz="423367" rtl="0" eaLnBrk="1" latinLnBrk="0" hangingPunct="1">
        <a:lnSpc>
          <a:spcPct val="90000"/>
        </a:lnSpc>
        <a:spcBef>
          <a:spcPts val="232"/>
        </a:spcBef>
        <a:buFont typeface="Arial" panose="020B0604020202020204" pitchFamily="34" charset="0"/>
        <a:buChar char="•"/>
        <a:defRPr sz="833" kern="1200">
          <a:solidFill>
            <a:schemeClr val="tx1"/>
          </a:solidFill>
          <a:latin typeface="+mn-lt"/>
          <a:ea typeface="+mn-ea"/>
          <a:cs typeface="+mn-cs"/>
        </a:defRPr>
      </a:lvl7pPr>
      <a:lvl8pPr marL="1587627" indent="-105842" algn="l" defTabSz="423367" rtl="0" eaLnBrk="1" latinLnBrk="0" hangingPunct="1">
        <a:lnSpc>
          <a:spcPct val="90000"/>
        </a:lnSpc>
        <a:spcBef>
          <a:spcPts val="232"/>
        </a:spcBef>
        <a:buFont typeface="Arial" panose="020B0604020202020204" pitchFamily="34" charset="0"/>
        <a:buChar char="•"/>
        <a:defRPr sz="833" kern="1200">
          <a:solidFill>
            <a:schemeClr val="tx1"/>
          </a:solidFill>
          <a:latin typeface="+mn-lt"/>
          <a:ea typeface="+mn-ea"/>
          <a:cs typeface="+mn-cs"/>
        </a:defRPr>
      </a:lvl8pPr>
      <a:lvl9pPr marL="1799311" indent="-105842" algn="l" defTabSz="423367" rtl="0" eaLnBrk="1" latinLnBrk="0" hangingPunct="1">
        <a:lnSpc>
          <a:spcPct val="90000"/>
        </a:lnSpc>
        <a:spcBef>
          <a:spcPts val="232"/>
        </a:spcBef>
        <a:buFont typeface="Arial" panose="020B0604020202020204" pitchFamily="34" charset="0"/>
        <a:buChar char="•"/>
        <a:defRPr sz="8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3367" rtl="0" eaLnBrk="1" latinLnBrk="0" hangingPunct="1">
        <a:defRPr sz="833" kern="1200">
          <a:solidFill>
            <a:schemeClr val="tx1"/>
          </a:solidFill>
          <a:latin typeface="+mn-lt"/>
          <a:ea typeface="+mn-ea"/>
          <a:cs typeface="+mn-cs"/>
        </a:defRPr>
      </a:lvl1pPr>
      <a:lvl2pPr marL="211684" algn="l" defTabSz="423367" rtl="0" eaLnBrk="1" latinLnBrk="0" hangingPunct="1">
        <a:defRPr sz="833" kern="1200">
          <a:solidFill>
            <a:schemeClr val="tx1"/>
          </a:solidFill>
          <a:latin typeface="+mn-lt"/>
          <a:ea typeface="+mn-ea"/>
          <a:cs typeface="+mn-cs"/>
        </a:defRPr>
      </a:lvl2pPr>
      <a:lvl3pPr marL="423367" algn="l" defTabSz="423367" rtl="0" eaLnBrk="1" latinLnBrk="0" hangingPunct="1">
        <a:defRPr sz="833" kern="1200">
          <a:solidFill>
            <a:schemeClr val="tx1"/>
          </a:solidFill>
          <a:latin typeface="+mn-lt"/>
          <a:ea typeface="+mn-ea"/>
          <a:cs typeface="+mn-cs"/>
        </a:defRPr>
      </a:lvl3pPr>
      <a:lvl4pPr marL="635051" algn="l" defTabSz="423367" rtl="0" eaLnBrk="1" latinLnBrk="0" hangingPunct="1">
        <a:defRPr sz="833" kern="1200">
          <a:solidFill>
            <a:schemeClr val="tx1"/>
          </a:solidFill>
          <a:latin typeface="+mn-lt"/>
          <a:ea typeface="+mn-ea"/>
          <a:cs typeface="+mn-cs"/>
        </a:defRPr>
      </a:lvl4pPr>
      <a:lvl5pPr marL="846734" algn="l" defTabSz="423367" rtl="0" eaLnBrk="1" latinLnBrk="0" hangingPunct="1">
        <a:defRPr sz="833" kern="1200">
          <a:solidFill>
            <a:schemeClr val="tx1"/>
          </a:solidFill>
          <a:latin typeface="+mn-lt"/>
          <a:ea typeface="+mn-ea"/>
          <a:cs typeface="+mn-cs"/>
        </a:defRPr>
      </a:lvl5pPr>
      <a:lvl6pPr marL="1058418" algn="l" defTabSz="423367" rtl="0" eaLnBrk="1" latinLnBrk="0" hangingPunct="1">
        <a:defRPr sz="833" kern="1200">
          <a:solidFill>
            <a:schemeClr val="tx1"/>
          </a:solidFill>
          <a:latin typeface="+mn-lt"/>
          <a:ea typeface="+mn-ea"/>
          <a:cs typeface="+mn-cs"/>
        </a:defRPr>
      </a:lvl6pPr>
      <a:lvl7pPr marL="1270102" algn="l" defTabSz="423367" rtl="0" eaLnBrk="1" latinLnBrk="0" hangingPunct="1">
        <a:defRPr sz="833" kern="1200">
          <a:solidFill>
            <a:schemeClr val="tx1"/>
          </a:solidFill>
          <a:latin typeface="+mn-lt"/>
          <a:ea typeface="+mn-ea"/>
          <a:cs typeface="+mn-cs"/>
        </a:defRPr>
      </a:lvl7pPr>
      <a:lvl8pPr marL="1481785" algn="l" defTabSz="423367" rtl="0" eaLnBrk="1" latinLnBrk="0" hangingPunct="1">
        <a:defRPr sz="833" kern="1200">
          <a:solidFill>
            <a:schemeClr val="tx1"/>
          </a:solidFill>
          <a:latin typeface="+mn-lt"/>
          <a:ea typeface="+mn-ea"/>
          <a:cs typeface="+mn-cs"/>
        </a:defRPr>
      </a:lvl8pPr>
      <a:lvl9pPr marL="1693469" algn="l" defTabSz="423367" rtl="0" eaLnBrk="1" latinLnBrk="0" hangingPunct="1">
        <a:defRPr sz="8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4.png"/><Relationship Id="rId7" Type="http://schemas.openxmlformats.org/officeDocument/2006/relationships/image" Target="../media/image8.emf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Icon&#10;&#10;Description automatically generated">
            <a:extLst>
              <a:ext uri="{FF2B5EF4-FFF2-40B4-BE49-F238E27FC236}">
                <a16:creationId xmlns:a16="http://schemas.microsoft.com/office/drawing/2014/main" id="{633F8621-DFA6-8C47-AA8A-24C6CB5443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4033" y="1658679"/>
            <a:ext cx="448175" cy="448175"/>
          </a:xfrm>
          <a:prstGeom prst="rect">
            <a:avLst/>
          </a:prstGeom>
        </p:spPr>
      </p:pic>
      <p:pic>
        <p:nvPicPr>
          <p:cNvPr id="33" name="Picture 32" descr="Icon&#10;&#10;Description automatically generated">
            <a:extLst>
              <a:ext uri="{FF2B5EF4-FFF2-40B4-BE49-F238E27FC236}">
                <a16:creationId xmlns:a16="http://schemas.microsoft.com/office/drawing/2014/main" id="{8FD503B3-A2F0-A44D-9209-7F4EB9C82A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181895" y="245065"/>
            <a:ext cx="1595340" cy="1042291"/>
          </a:xfrm>
          <a:prstGeom prst="rect">
            <a:avLst/>
          </a:prstGeom>
        </p:spPr>
      </p:pic>
      <p:pic>
        <p:nvPicPr>
          <p:cNvPr id="35" name="Picture 34" descr="Shape, icon&#10;&#10;Description automatically generated">
            <a:extLst>
              <a:ext uri="{FF2B5EF4-FFF2-40B4-BE49-F238E27FC236}">
                <a16:creationId xmlns:a16="http://schemas.microsoft.com/office/drawing/2014/main" id="{DC54FD0D-1EF0-BC4E-AAC7-2DE9B710AA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9249" y="212206"/>
            <a:ext cx="1619912" cy="1219030"/>
          </a:xfrm>
          <a:prstGeom prst="rect">
            <a:avLst/>
          </a:prstGeom>
        </p:spPr>
      </p:pic>
      <p:pic>
        <p:nvPicPr>
          <p:cNvPr id="37" name="Picture 36" descr="Icon&#10;&#10;Description automatically generated">
            <a:extLst>
              <a:ext uri="{FF2B5EF4-FFF2-40B4-BE49-F238E27FC236}">
                <a16:creationId xmlns:a16="http://schemas.microsoft.com/office/drawing/2014/main" id="{3BA74A07-17DE-6246-B61A-7DE3E72F15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5493" y="1663665"/>
            <a:ext cx="1299127" cy="129913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E9E8B07B-42B3-DB45-BB29-308ED70DC6CB}"/>
              </a:ext>
            </a:extLst>
          </p:cNvPr>
          <p:cNvGrpSpPr/>
          <p:nvPr/>
        </p:nvGrpSpPr>
        <p:grpSpPr>
          <a:xfrm>
            <a:off x="6808305" y="1641554"/>
            <a:ext cx="2248384" cy="1248624"/>
            <a:chOff x="7635555" y="1084328"/>
            <a:chExt cx="1421133" cy="789217"/>
          </a:xfrm>
        </p:grpSpPr>
        <p:pic>
          <p:nvPicPr>
            <p:cNvPr id="30" name="Picture 29" descr="Shape&#10;&#10;Description automatically generated">
              <a:extLst>
                <a:ext uri="{FF2B5EF4-FFF2-40B4-BE49-F238E27FC236}">
                  <a16:creationId xmlns:a16="http://schemas.microsoft.com/office/drawing/2014/main" id="{9E13C783-F1C8-FB4E-AB57-2CF27758A35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635555" y="1084328"/>
              <a:ext cx="1421133" cy="382879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6C794024-21C2-2E4E-B3B6-73D54C6C101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719345" y="1626931"/>
              <a:ext cx="1179878" cy="246614"/>
            </a:xfrm>
            <a:prstGeom prst="rect">
              <a:avLst/>
            </a:prstGeom>
          </p:spPr>
        </p:pic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B79BEC58-1060-2B48-B308-604049B0964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96998" y="212205"/>
            <a:ext cx="835093" cy="1015396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A1A9CAD3-4AAB-AC43-B806-FA59690790E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3498" y="1505628"/>
            <a:ext cx="4438592" cy="1486049"/>
          </a:xfrm>
          <a:prstGeom prst="rect">
            <a:avLst/>
          </a:prstGeom>
        </p:spPr>
      </p:pic>
      <p:pic>
        <p:nvPicPr>
          <p:cNvPr id="36" name="Picture 35" descr="Icon&#10;&#10;Description automatically generated">
            <a:extLst>
              <a:ext uri="{FF2B5EF4-FFF2-40B4-BE49-F238E27FC236}">
                <a16:creationId xmlns:a16="http://schemas.microsoft.com/office/drawing/2014/main" id="{22E6BD1D-69ED-3E43-AE98-C63C6F43B3A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99695" y="1663665"/>
            <a:ext cx="722311" cy="460556"/>
          </a:xfrm>
          <a:prstGeom prst="rect">
            <a:avLst/>
          </a:prstGeom>
        </p:spPr>
      </p:pic>
      <p:pic>
        <p:nvPicPr>
          <p:cNvPr id="40" name="Picture 39" descr="Shape, arrow&#10;&#10;Description automatically generated">
            <a:extLst>
              <a:ext uri="{FF2B5EF4-FFF2-40B4-BE49-F238E27FC236}">
                <a16:creationId xmlns:a16="http://schemas.microsoft.com/office/drawing/2014/main" id="{92656077-FC03-0A4F-83FC-D343E0BE97F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840135" y="1040454"/>
            <a:ext cx="495504" cy="492992"/>
          </a:xfrm>
          <a:prstGeom prst="rect">
            <a:avLst/>
          </a:prstGeom>
        </p:spPr>
      </p:pic>
      <p:pic>
        <p:nvPicPr>
          <p:cNvPr id="6" name="Grafik 5" descr="Ein Bild, das Schrift, Grafiken, Symbol, Logo enthält.&#10;&#10;Automatisch generierte Beschreibung">
            <a:extLst>
              <a:ext uri="{FF2B5EF4-FFF2-40B4-BE49-F238E27FC236}">
                <a16:creationId xmlns:a16="http://schemas.microsoft.com/office/drawing/2014/main" id="{373C84F7-6A83-8AC2-312B-2F6193C6A20C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r="16141"/>
          <a:stretch/>
        </p:blipFill>
        <p:spPr>
          <a:xfrm>
            <a:off x="193498" y="131861"/>
            <a:ext cx="2950766" cy="1133144"/>
          </a:xfrm>
          <a:prstGeom prst="rect">
            <a:avLst/>
          </a:prstGeom>
        </p:spPr>
      </p:pic>
      <p:pic>
        <p:nvPicPr>
          <p:cNvPr id="10" name="Grafik 9" descr="Ein Bild, das Schrift, Grafiken, Symbol, Logo enthält.&#10;&#10;Automatisch generierte Beschreibung">
            <a:extLst>
              <a:ext uri="{FF2B5EF4-FFF2-40B4-BE49-F238E27FC236}">
                <a16:creationId xmlns:a16="http://schemas.microsoft.com/office/drawing/2014/main" id="{0C782685-B75D-B598-7AE3-9ED3E4E04A45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89710" r="-4856"/>
          <a:stretch/>
        </p:blipFill>
        <p:spPr>
          <a:xfrm>
            <a:off x="3264032" y="131861"/>
            <a:ext cx="532965" cy="1133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710900"/>
      </p:ext>
    </p:extLst>
  </p:cSld>
  <p:clrMapOvr>
    <a:masterClrMapping/>
  </p:clrMapOvr>
</p:sld>
</file>

<file path=ppt/theme/theme1.xml><?xml version="1.0" encoding="utf-8"?>
<a:theme xmlns:a="http://schemas.openxmlformats.org/drawingml/2006/main" name="WEISS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Macintosh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WEISS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Erlis Zarishta</dc:creator>
  <cp:lastModifiedBy>Matthias Wörle</cp:lastModifiedBy>
  <cp:revision>17</cp:revision>
  <dcterms:created xsi:type="dcterms:W3CDTF">2022-02-15T14:50:32Z</dcterms:created>
  <dcterms:modified xsi:type="dcterms:W3CDTF">2024-02-09T07:41:07Z</dcterms:modified>
</cp:coreProperties>
</file>