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6" r:id="rId1"/>
  </p:sldMasterIdLst>
  <p:notesMasterIdLst>
    <p:notesMasterId r:id="rId3"/>
  </p:notesMasterIdLst>
  <p:sldIdLst>
    <p:sldId id="256" r:id="rId2"/>
  </p:sldIdLst>
  <p:sldSz cx="3175000" cy="924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32"/>
    <p:restoredTop sz="94694"/>
  </p:normalViewPr>
  <p:slideViewPr>
    <p:cSldViewPr snapToGrid="0" snapToObjects="1">
      <p:cViewPr>
        <p:scale>
          <a:sx n="170" d="100"/>
          <a:sy n="170" d="100"/>
        </p:scale>
        <p:origin x="3016" y="-4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2/8/24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1143000"/>
            <a:ext cx="106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125" y="1512852"/>
            <a:ext cx="2698750" cy="3218286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875" y="4855247"/>
            <a:ext cx="2381250" cy="2231829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5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72110" y="492158"/>
            <a:ext cx="684609" cy="78338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281" y="492158"/>
            <a:ext cx="2014141" cy="78338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6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bg>
      <p:bgPr>
        <a:gradFill flip="none" rotWithShape="1">
          <a:gsLst>
            <a:gs pos="0">
              <a:srgbClr val="784D92"/>
            </a:gs>
            <a:gs pos="39000">
              <a:srgbClr val="784D92"/>
            </a:gs>
            <a:gs pos="61000">
              <a:srgbClr val="4975B4"/>
            </a:gs>
            <a:gs pos="100000">
              <a:srgbClr val="01B2E7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010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11" userDrawn="1">
          <p15:clr>
            <a:srgbClr val="FBAE40"/>
          </p15:clr>
        </p15:guide>
        <p15:guide id="2" pos="100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8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28" y="2304586"/>
            <a:ext cx="2738438" cy="384525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28" y="6186216"/>
            <a:ext cx="2738438" cy="2022127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/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15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281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7344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41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492160"/>
            <a:ext cx="2738438" cy="17867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695" y="2266068"/>
            <a:ext cx="1343174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95" y="3376632"/>
            <a:ext cx="1343174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07344" y="2266068"/>
            <a:ext cx="1349789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07344" y="3376632"/>
            <a:ext cx="1349789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70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27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98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9788" y="1330969"/>
            <a:ext cx="1607344" cy="656924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8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9788" y="1330969"/>
            <a:ext cx="1607344" cy="656924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2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281" y="492160"/>
            <a:ext cx="2738438" cy="1786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281" y="2460791"/>
            <a:ext cx="2738438" cy="5865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281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2/8/24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1719" y="8567833"/>
            <a:ext cx="1071563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2344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D2F25EA5-BE1B-A248-3F77-C9F92F205D36}"/>
              </a:ext>
            </a:extLst>
          </p:cNvPr>
          <p:cNvGrpSpPr/>
          <p:nvPr/>
        </p:nvGrpSpPr>
        <p:grpSpPr>
          <a:xfrm>
            <a:off x="164078" y="269823"/>
            <a:ext cx="2846844" cy="8520262"/>
            <a:chOff x="164078" y="269823"/>
            <a:chExt cx="2846844" cy="8520262"/>
          </a:xfrm>
        </p:grpSpPr>
        <p:grpSp>
          <p:nvGrpSpPr>
            <p:cNvPr id="2" name="Group 3">
              <a:extLst>
                <a:ext uri="{FF2B5EF4-FFF2-40B4-BE49-F238E27FC236}">
                  <a16:creationId xmlns:a16="http://schemas.microsoft.com/office/drawing/2014/main" id="{4A375028-BC10-A690-F862-1C4233B47731}"/>
                </a:ext>
              </a:extLst>
            </p:cNvPr>
            <p:cNvGrpSpPr/>
            <p:nvPr/>
          </p:nvGrpSpPr>
          <p:grpSpPr>
            <a:xfrm>
              <a:off x="1697287" y="7807115"/>
              <a:ext cx="1313635" cy="867452"/>
              <a:chOff x="2137770" y="8285572"/>
              <a:chExt cx="970316" cy="640744"/>
            </a:xfrm>
          </p:grpSpPr>
          <p:pic>
            <p:nvPicPr>
              <p:cNvPr id="3" name="Picture 29" descr="Shape&#10;&#10;Description automatically generated">
                <a:extLst>
                  <a:ext uri="{FF2B5EF4-FFF2-40B4-BE49-F238E27FC236}">
                    <a16:creationId xmlns:a16="http://schemas.microsoft.com/office/drawing/2014/main" id="{480DD867-9E32-7422-F583-0CF8CDD294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37770" y="8285572"/>
                <a:ext cx="950178" cy="255995"/>
              </a:xfrm>
              <a:prstGeom prst="rect">
                <a:avLst/>
              </a:prstGeom>
            </p:spPr>
          </p:pic>
          <p:pic>
            <p:nvPicPr>
              <p:cNvPr id="5" name="Picture 37">
                <a:extLst>
                  <a:ext uri="{FF2B5EF4-FFF2-40B4-BE49-F238E27FC236}">
                    <a16:creationId xmlns:a16="http://schemas.microsoft.com/office/drawing/2014/main" id="{60A0116E-5044-DB83-C0A6-D68EDB273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45981" y="8725220"/>
                <a:ext cx="962105" cy="201096"/>
              </a:xfrm>
              <a:prstGeom prst="rect">
                <a:avLst/>
              </a:prstGeom>
            </p:spPr>
          </p:pic>
        </p:grpSp>
        <p:pic>
          <p:nvPicPr>
            <p:cNvPr id="6" name="Picture 28" descr="Icon&#10;&#10;Description automatically generated">
              <a:extLst>
                <a:ext uri="{FF2B5EF4-FFF2-40B4-BE49-F238E27FC236}">
                  <a16:creationId xmlns:a16="http://schemas.microsoft.com/office/drawing/2014/main" id="{81505E0C-8D18-5CB1-C69C-A4F8434BC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8403" y="6214518"/>
              <a:ext cx="1196821" cy="1196821"/>
            </a:xfrm>
            <a:prstGeom prst="rect">
              <a:avLst/>
            </a:prstGeom>
          </p:spPr>
        </p:pic>
        <p:pic>
          <p:nvPicPr>
            <p:cNvPr id="7" name="Picture 31">
              <a:extLst>
                <a:ext uri="{FF2B5EF4-FFF2-40B4-BE49-F238E27FC236}">
                  <a16:creationId xmlns:a16="http://schemas.microsoft.com/office/drawing/2014/main" id="{B5A5B086-F6C6-AAF2-14D0-CB6A030C8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9036" y="1881487"/>
              <a:ext cx="772881" cy="939755"/>
            </a:xfrm>
            <a:prstGeom prst="rect">
              <a:avLst/>
            </a:prstGeom>
          </p:spPr>
        </p:pic>
        <p:pic>
          <p:nvPicPr>
            <p:cNvPr id="13" name="Picture 32" descr="Icon&#10;&#10;Description automatically generated">
              <a:extLst>
                <a:ext uri="{FF2B5EF4-FFF2-40B4-BE49-F238E27FC236}">
                  <a16:creationId xmlns:a16="http://schemas.microsoft.com/office/drawing/2014/main" id="{604608AC-D408-4AC0-23E2-B606F097A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1597003" y="4764433"/>
              <a:ext cx="1413918" cy="923761"/>
            </a:xfrm>
            <a:prstGeom prst="rect">
              <a:avLst/>
            </a:prstGeom>
          </p:spPr>
        </p:pic>
        <p:pic>
          <p:nvPicPr>
            <p:cNvPr id="14" name="Picture 33" descr="Shape, arrow&#10;&#10;Description automatically generated">
              <a:extLst>
                <a:ext uri="{FF2B5EF4-FFF2-40B4-BE49-F238E27FC236}">
                  <a16:creationId xmlns:a16="http://schemas.microsoft.com/office/drawing/2014/main" id="{A6D59CB5-4C77-E18D-17F0-9767CEEBA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9681" y="5569870"/>
              <a:ext cx="341147" cy="339417"/>
            </a:xfrm>
            <a:prstGeom prst="rect">
              <a:avLst/>
            </a:prstGeom>
          </p:spPr>
        </p:pic>
        <p:pic>
          <p:nvPicPr>
            <p:cNvPr id="15" name="Picture 34" descr="Shape, icon&#10;&#10;Description automatically generated">
              <a:extLst>
                <a:ext uri="{FF2B5EF4-FFF2-40B4-BE49-F238E27FC236}">
                  <a16:creationId xmlns:a16="http://schemas.microsoft.com/office/drawing/2014/main" id="{B2BA630C-5A1C-F265-88AF-1A0529B72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0772" y="6228012"/>
              <a:ext cx="1196449" cy="900359"/>
            </a:xfrm>
            <a:prstGeom prst="rect">
              <a:avLst/>
            </a:prstGeom>
          </p:spPr>
        </p:pic>
        <p:pic>
          <p:nvPicPr>
            <p:cNvPr id="16" name="Picture 36" descr="Icon&#10;&#10;Description automatically generated">
              <a:extLst>
                <a:ext uri="{FF2B5EF4-FFF2-40B4-BE49-F238E27FC236}">
                  <a16:creationId xmlns:a16="http://schemas.microsoft.com/office/drawing/2014/main" id="{19C5DDE1-550E-FD8C-35F6-3189E27AF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7735" y="7487566"/>
              <a:ext cx="1302518" cy="1302519"/>
            </a:xfrm>
            <a:prstGeom prst="rect">
              <a:avLst/>
            </a:prstGeom>
          </p:spPr>
        </p:pic>
        <p:pic>
          <p:nvPicPr>
            <p:cNvPr id="17" name="Picture 25" descr="Logo, icon&#10;&#10;Description automatically generated">
              <a:extLst>
                <a:ext uri="{FF2B5EF4-FFF2-40B4-BE49-F238E27FC236}">
                  <a16:creationId xmlns:a16="http://schemas.microsoft.com/office/drawing/2014/main" id="{DA941841-50DB-E2CE-4EA6-0BB03B8D3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078" y="269823"/>
              <a:ext cx="1480688" cy="1480688"/>
            </a:xfrm>
            <a:prstGeom prst="rect">
              <a:avLst/>
            </a:prstGeom>
          </p:spPr>
        </p:pic>
        <p:pic>
          <p:nvPicPr>
            <p:cNvPr id="19" name="Picture 26" descr="Logo, company name&#10;&#10;Description automatically generated">
              <a:extLst>
                <a:ext uri="{FF2B5EF4-FFF2-40B4-BE49-F238E27FC236}">
                  <a16:creationId xmlns:a16="http://schemas.microsoft.com/office/drawing/2014/main" id="{0DC28530-765B-5549-8CF3-5C1FC2E41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7737" y="1951668"/>
              <a:ext cx="1441266" cy="920777"/>
            </a:xfrm>
            <a:prstGeom prst="rect">
              <a:avLst/>
            </a:prstGeom>
          </p:spPr>
        </p:pic>
        <p:pic>
          <p:nvPicPr>
            <p:cNvPr id="21" name="Picture 38">
              <a:extLst>
                <a:ext uri="{FF2B5EF4-FFF2-40B4-BE49-F238E27FC236}">
                  <a16:creationId xmlns:a16="http://schemas.microsoft.com/office/drawing/2014/main" id="{01D23E8B-D80E-1B16-4B0D-9108AFFD4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72583" y="3079945"/>
              <a:ext cx="2779060" cy="930435"/>
            </a:xfrm>
            <a:prstGeom prst="rect">
              <a:avLst/>
            </a:prstGeom>
          </p:spPr>
        </p:pic>
        <p:grpSp>
          <p:nvGrpSpPr>
            <p:cNvPr id="22" name="Group 10">
              <a:extLst>
                <a:ext uri="{FF2B5EF4-FFF2-40B4-BE49-F238E27FC236}">
                  <a16:creationId xmlns:a16="http://schemas.microsoft.com/office/drawing/2014/main" id="{6F592150-CAAA-E481-2A4E-4F6D3D98898D}"/>
                </a:ext>
              </a:extLst>
            </p:cNvPr>
            <p:cNvGrpSpPr/>
            <p:nvPr/>
          </p:nvGrpSpPr>
          <p:grpSpPr>
            <a:xfrm>
              <a:off x="2014940" y="332542"/>
              <a:ext cx="970941" cy="1303064"/>
              <a:chOff x="440742" y="4764337"/>
              <a:chExt cx="1074482" cy="1442022"/>
            </a:xfrm>
          </p:grpSpPr>
          <p:pic>
            <p:nvPicPr>
              <p:cNvPr id="23" name="Picture 30" descr="Icon&#10;&#10;Description automatically generated">
                <a:extLst>
                  <a:ext uri="{FF2B5EF4-FFF2-40B4-BE49-F238E27FC236}">
                    <a16:creationId xmlns:a16="http://schemas.microsoft.com/office/drawing/2014/main" id="{367FD9B6-6DE7-D66C-5EC1-482466810F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10466" y="5406131"/>
                <a:ext cx="535033" cy="341146"/>
              </a:xfrm>
              <a:prstGeom prst="rect">
                <a:avLst/>
              </a:prstGeom>
            </p:spPr>
          </p:pic>
          <p:pic>
            <p:nvPicPr>
              <p:cNvPr id="24" name="Picture 8">
                <a:extLst>
                  <a:ext uri="{FF2B5EF4-FFF2-40B4-BE49-F238E27FC236}">
                    <a16:creationId xmlns:a16="http://schemas.microsoft.com/office/drawing/2014/main" id="{5E1410F7-0109-96FB-BE80-22E9997603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40742" y="4764337"/>
                <a:ext cx="1074482" cy="551305"/>
              </a:xfrm>
              <a:prstGeom prst="rect">
                <a:avLst/>
              </a:prstGeom>
            </p:spPr>
          </p:pic>
          <p:pic>
            <p:nvPicPr>
              <p:cNvPr id="25" name="Picture 9">
                <a:extLst>
                  <a:ext uri="{FF2B5EF4-FFF2-40B4-BE49-F238E27FC236}">
                    <a16:creationId xmlns:a16="http://schemas.microsoft.com/office/drawing/2014/main" id="{84FF748D-8A89-CCDF-911C-61B9F6330D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40742" y="5869267"/>
                <a:ext cx="1074482" cy="337092"/>
              </a:xfrm>
              <a:prstGeom prst="rect">
                <a:avLst/>
              </a:prstGeom>
            </p:spPr>
          </p:pic>
        </p:grpSp>
        <p:pic>
          <p:nvPicPr>
            <p:cNvPr id="36" name="Picture 11">
              <a:extLst>
                <a:ext uri="{FF2B5EF4-FFF2-40B4-BE49-F238E27FC236}">
                  <a16:creationId xmlns:a16="http://schemas.microsoft.com/office/drawing/2014/main" id="{AF114D75-03DA-BF6D-36B2-FC9E5FC8D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50773" y="4419063"/>
              <a:ext cx="948246" cy="1445687"/>
            </a:xfrm>
            <a:prstGeom prst="rect">
              <a:avLst/>
            </a:prstGeom>
          </p:spPr>
        </p:pic>
        <p:pic>
          <p:nvPicPr>
            <p:cNvPr id="42" name="Grafik 41" descr="Ein Bild, das Schrift, Grafiken, Symbol, Logo enthält.&#10;&#10;Automatisch generierte Beschreibung">
              <a:extLst>
                <a:ext uri="{FF2B5EF4-FFF2-40B4-BE49-F238E27FC236}">
                  <a16:creationId xmlns:a16="http://schemas.microsoft.com/office/drawing/2014/main" id="{857236D9-7745-FB88-C10C-A3BF636801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89710" r="-4856"/>
            <a:stretch/>
          </p:blipFill>
          <p:spPr>
            <a:xfrm>
              <a:off x="1770998" y="1894309"/>
              <a:ext cx="479884" cy="1020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Matthias Wörle</cp:lastModifiedBy>
  <cp:revision>18</cp:revision>
  <dcterms:created xsi:type="dcterms:W3CDTF">2022-02-15T14:50:32Z</dcterms:created>
  <dcterms:modified xsi:type="dcterms:W3CDTF">2024-02-09T07:41:18Z</dcterms:modified>
</cp:coreProperties>
</file>