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3"/>
  </p:notesMasterIdLst>
  <p:sldIdLst>
    <p:sldId id="256" r:id="rId2"/>
  </p:sldIdLst>
  <p:sldSz cx="9244013" cy="1144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72"/>
    <p:restoredTop sz="94712"/>
  </p:normalViewPr>
  <p:slideViewPr>
    <p:cSldViewPr snapToGrid="0" snapToObjects="1">
      <p:cViewPr varScale="1">
        <p:scale>
          <a:sx n="173" d="100"/>
          <a:sy n="173" d="100"/>
        </p:scale>
        <p:origin x="184" y="2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2/8/24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9032875" y="1143000"/>
            <a:ext cx="24923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1pPr>
    <a:lvl2pPr marL="24930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2pPr>
    <a:lvl3pPr marL="49861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3pPr>
    <a:lvl4pPr marL="74792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4pPr>
    <a:lvl5pPr marL="997232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5pPr>
    <a:lvl6pPr marL="124654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6pPr>
    <a:lvl7pPr marL="149584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7pPr>
    <a:lvl8pPr marL="174515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8pPr>
    <a:lvl9pPr marL="199446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320"/>
            <a:ext cx="6933010" cy="398486"/>
          </a:xfrm>
        </p:spPr>
        <p:txBody>
          <a:bodyPr anchor="b"/>
          <a:lstStyle>
            <a:lvl1pPr algn="ctr">
              <a:defRPr sz="100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1174"/>
            <a:ext cx="6933010" cy="276344"/>
          </a:xfrm>
        </p:spPr>
        <p:txBody>
          <a:bodyPr/>
          <a:lstStyle>
            <a:lvl1pPr marL="0" indent="0" algn="ctr">
              <a:buNone/>
              <a:defRPr sz="401"/>
            </a:lvl1pPr>
            <a:lvl2pPr marL="76307" indent="0" algn="ctr">
              <a:buNone/>
              <a:defRPr sz="334"/>
            </a:lvl2pPr>
            <a:lvl3pPr marL="152613" indent="0" algn="ctr">
              <a:buNone/>
              <a:defRPr sz="300"/>
            </a:lvl3pPr>
            <a:lvl4pPr marL="228920" indent="0" algn="ctr">
              <a:buNone/>
              <a:defRPr sz="267"/>
            </a:lvl4pPr>
            <a:lvl5pPr marL="305227" indent="0" algn="ctr">
              <a:buNone/>
              <a:defRPr sz="267"/>
            </a:lvl5pPr>
            <a:lvl6pPr marL="381533" indent="0" algn="ctr">
              <a:buNone/>
              <a:defRPr sz="267"/>
            </a:lvl6pPr>
            <a:lvl7pPr marL="457840" indent="0" algn="ctr">
              <a:buNone/>
              <a:defRPr sz="267"/>
            </a:lvl7pPr>
            <a:lvl8pPr marL="534147" indent="0" algn="ctr">
              <a:buNone/>
              <a:defRPr sz="267"/>
            </a:lvl8pPr>
            <a:lvl9pPr marL="610453" indent="0" algn="ctr">
              <a:buNone/>
              <a:defRPr sz="26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3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53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60939"/>
            <a:ext cx="1993240" cy="96998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60939"/>
            <a:ext cx="5864171" cy="96998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96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_Gradient">
    <p:bg>
      <p:bgPr>
        <a:gradFill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380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0" userDrawn="1">
          <p15:clr>
            <a:srgbClr val="FBAE40"/>
          </p15:clr>
        </p15:guide>
        <p15:guide id="2" pos="291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C2A3A9-EF37-5448-8234-538BB94F5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244013" cy="114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E9A4F-E081-2743-8F70-93A473DE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4049713" y="-4049713"/>
            <a:ext cx="1144588" cy="92440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B71322-F486-8348-96E1-880549792F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4049713" y="-4049713"/>
            <a:ext cx="1144588" cy="92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038E70-BD24-9442-98EF-FFA4AA873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4049713" y="-4049713"/>
            <a:ext cx="1144588" cy="92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1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285352"/>
            <a:ext cx="7972961" cy="476117"/>
          </a:xfrm>
        </p:spPr>
        <p:txBody>
          <a:bodyPr anchor="b"/>
          <a:lstStyle>
            <a:lvl1pPr>
              <a:defRPr sz="100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765973"/>
            <a:ext cx="7972961" cy="250379"/>
          </a:xfrm>
        </p:spPr>
        <p:txBody>
          <a:bodyPr/>
          <a:lstStyle>
            <a:lvl1pPr marL="0" indent="0">
              <a:buNone/>
              <a:defRPr sz="401">
                <a:solidFill>
                  <a:schemeClr val="tx1">
                    <a:tint val="75000"/>
                  </a:schemeClr>
                </a:solidFill>
              </a:defRPr>
            </a:lvl1pPr>
            <a:lvl2pPr marL="76307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2pPr>
            <a:lvl3pPr marL="152613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28920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4pPr>
            <a:lvl5pPr marL="30522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5pPr>
            <a:lvl6pPr marL="381533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6pPr>
            <a:lvl7pPr marL="457840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7pPr>
            <a:lvl8pPr marL="53414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8pPr>
            <a:lvl9pPr marL="610453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07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304693"/>
            <a:ext cx="3928706" cy="7262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304693"/>
            <a:ext cx="3928706" cy="7262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062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60939"/>
            <a:ext cx="7972961" cy="22123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280583"/>
            <a:ext cx="3910650" cy="137509"/>
          </a:xfrm>
        </p:spPr>
        <p:txBody>
          <a:bodyPr anchor="b"/>
          <a:lstStyle>
            <a:lvl1pPr marL="0" indent="0">
              <a:buNone/>
              <a:defRPr sz="401" b="1"/>
            </a:lvl1pPr>
            <a:lvl2pPr marL="76307" indent="0">
              <a:buNone/>
              <a:defRPr sz="334" b="1"/>
            </a:lvl2pPr>
            <a:lvl3pPr marL="152613" indent="0">
              <a:buNone/>
              <a:defRPr sz="300" b="1"/>
            </a:lvl3pPr>
            <a:lvl4pPr marL="228920" indent="0">
              <a:buNone/>
              <a:defRPr sz="267" b="1"/>
            </a:lvl4pPr>
            <a:lvl5pPr marL="305227" indent="0">
              <a:buNone/>
              <a:defRPr sz="267" b="1"/>
            </a:lvl5pPr>
            <a:lvl6pPr marL="381533" indent="0">
              <a:buNone/>
              <a:defRPr sz="267" b="1"/>
            </a:lvl6pPr>
            <a:lvl7pPr marL="457840" indent="0">
              <a:buNone/>
              <a:defRPr sz="267" b="1"/>
            </a:lvl7pPr>
            <a:lvl8pPr marL="534147" indent="0">
              <a:buNone/>
              <a:defRPr sz="267" b="1"/>
            </a:lvl8pPr>
            <a:lvl9pPr marL="610453" indent="0">
              <a:buNone/>
              <a:defRPr sz="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418093"/>
            <a:ext cx="3910650" cy="61495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280583"/>
            <a:ext cx="3929910" cy="137509"/>
          </a:xfrm>
        </p:spPr>
        <p:txBody>
          <a:bodyPr anchor="b"/>
          <a:lstStyle>
            <a:lvl1pPr marL="0" indent="0">
              <a:buNone/>
              <a:defRPr sz="401" b="1"/>
            </a:lvl1pPr>
            <a:lvl2pPr marL="76307" indent="0">
              <a:buNone/>
              <a:defRPr sz="334" b="1"/>
            </a:lvl2pPr>
            <a:lvl3pPr marL="152613" indent="0">
              <a:buNone/>
              <a:defRPr sz="300" b="1"/>
            </a:lvl3pPr>
            <a:lvl4pPr marL="228920" indent="0">
              <a:buNone/>
              <a:defRPr sz="267" b="1"/>
            </a:lvl4pPr>
            <a:lvl5pPr marL="305227" indent="0">
              <a:buNone/>
              <a:defRPr sz="267" b="1"/>
            </a:lvl5pPr>
            <a:lvl6pPr marL="381533" indent="0">
              <a:buNone/>
              <a:defRPr sz="267" b="1"/>
            </a:lvl6pPr>
            <a:lvl7pPr marL="457840" indent="0">
              <a:buNone/>
              <a:defRPr sz="267" b="1"/>
            </a:lvl7pPr>
            <a:lvl8pPr marL="534147" indent="0">
              <a:buNone/>
              <a:defRPr sz="267" b="1"/>
            </a:lvl8pPr>
            <a:lvl9pPr marL="610453" indent="0">
              <a:buNone/>
              <a:defRPr sz="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418093"/>
            <a:ext cx="3929910" cy="61495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8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87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43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306"/>
            <a:ext cx="2981435" cy="267071"/>
          </a:xfrm>
        </p:spPr>
        <p:txBody>
          <a:bodyPr anchor="b"/>
          <a:lstStyle>
            <a:lvl1pPr>
              <a:defRPr sz="53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164800"/>
            <a:ext cx="4679782" cy="813399"/>
          </a:xfrm>
        </p:spPr>
        <p:txBody>
          <a:bodyPr/>
          <a:lstStyle>
            <a:lvl1pPr>
              <a:defRPr sz="534"/>
            </a:lvl1pPr>
            <a:lvl2pPr>
              <a:defRPr sz="467"/>
            </a:lvl2pPr>
            <a:lvl3pPr>
              <a:defRPr sz="401"/>
            </a:lvl3pPr>
            <a:lvl4pPr>
              <a:defRPr sz="334"/>
            </a:lvl4pPr>
            <a:lvl5pPr>
              <a:defRPr sz="334"/>
            </a:lvl5pPr>
            <a:lvl6pPr>
              <a:defRPr sz="334"/>
            </a:lvl6pPr>
            <a:lvl7pPr>
              <a:defRPr sz="334"/>
            </a:lvl7pPr>
            <a:lvl8pPr>
              <a:defRPr sz="334"/>
            </a:lvl8pPr>
            <a:lvl9pPr>
              <a:defRPr sz="33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3377"/>
            <a:ext cx="2981435" cy="636147"/>
          </a:xfrm>
        </p:spPr>
        <p:txBody>
          <a:bodyPr/>
          <a:lstStyle>
            <a:lvl1pPr marL="0" indent="0">
              <a:buNone/>
              <a:defRPr sz="267"/>
            </a:lvl1pPr>
            <a:lvl2pPr marL="76307" indent="0">
              <a:buNone/>
              <a:defRPr sz="234"/>
            </a:lvl2pPr>
            <a:lvl3pPr marL="152613" indent="0">
              <a:buNone/>
              <a:defRPr sz="200"/>
            </a:lvl3pPr>
            <a:lvl4pPr marL="228920" indent="0">
              <a:buNone/>
              <a:defRPr sz="167"/>
            </a:lvl4pPr>
            <a:lvl5pPr marL="305227" indent="0">
              <a:buNone/>
              <a:defRPr sz="167"/>
            </a:lvl5pPr>
            <a:lvl6pPr marL="381533" indent="0">
              <a:buNone/>
              <a:defRPr sz="167"/>
            </a:lvl6pPr>
            <a:lvl7pPr marL="457840" indent="0">
              <a:buNone/>
              <a:defRPr sz="167"/>
            </a:lvl7pPr>
            <a:lvl8pPr marL="534147" indent="0">
              <a:buNone/>
              <a:defRPr sz="167"/>
            </a:lvl8pPr>
            <a:lvl9pPr marL="610453" indent="0">
              <a:buNone/>
              <a:defRPr sz="1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41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306"/>
            <a:ext cx="2981435" cy="267071"/>
          </a:xfrm>
        </p:spPr>
        <p:txBody>
          <a:bodyPr anchor="b"/>
          <a:lstStyle>
            <a:lvl1pPr>
              <a:defRPr sz="53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164800"/>
            <a:ext cx="4679782" cy="813399"/>
          </a:xfrm>
        </p:spPr>
        <p:txBody>
          <a:bodyPr anchor="t"/>
          <a:lstStyle>
            <a:lvl1pPr marL="0" indent="0">
              <a:buNone/>
              <a:defRPr sz="534"/>
            </a:lvl1pPr>
            <a:lvl2pPr marL="76307" indent="0">
              <a:buNone/>
              <a:defRPr sz="467"/>
            </a:lvl2pPr>
            <a:lvl3pPr marL="152613" indent="0">
              <a:buNone/>
              <a:defRPr sz="401"/>
            </a:lvl3pPr>
            <a:lvl4pPr marL="228920" indent="0">
              <a:buNone/>
              <a:defRPr sz="334"/>
            </a:lvl4pPr>
            <a:lvl5pPr marL="305227" indent="0">
              <a:buNone/>
              <a:defRPr sz="334"/>
            </a:lvl5pPr>
            <a:lvl6pPr marL="381533" indent="0">
              <a:buNone/>
              <a:defRPr sz="334"/>
            </a:lvl6pPr>
            <a:lvl7pPr marL="457840" indent="0">
              <a:buNone/>
              <a:defRPr sz="334"/>
            </a:lvl7pPr>
            <a:lvl8pPr marL="534147" indent="0">
              <a:buNone/>
              <a:defRPr sz="334"/>
            </a:lvl8pPr>
            <a:lvl9pPr marL="610453" indent="0">
              <a:buNone/>
              <a:defRPr sz="334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3377"/>
            <a:ext cx="2981435" cy="636147"/>
          </a:xfrm>
        </p:spPr>
        <p:txBody>
          <a:bodyPr/>
          <a:lstStyle>
            <a:lvl1pPr marL="0" indent="0">
              <a:buNone/>
              <a:defRPr sz="267"/>
            </a:lvl1pPr>
            <a:lvl2pPr marL="76307" indent="0">
              <a:buNone/>
              <a:defRPr sz="234"/>
            </a:lvl2pPr>
            <a:lvl3pPr marL="152613" indent="0">
              <a:buNone/>
              <a:defRPr sz="200"/>
            </a:lvl3pPr>
            <a:lvl4pPr marL="228920" indent="0">
              <a:buNone/>
              <a:defRPr sz="167"/>
            </a:lvl4pPr>
            <a:lvl5pPr marL="305227" indent="0">
              <a:buNone/>
              <a:defRPr sz="167"/>
            </a:lvl5pPr>
            <a:lvl6pPr marL="381533" indent="0">
              <a:buNone/>
              <a:defRPr sz="167"/>
            </a:lvl6pPr>
            <a:lvl7pPr marL="457840" indent="0">
              <a:buNone/>
              <a:defRPr sz="167"/>
            </a:lvl7pPr>
            <a:lvl8pPr marL="534147" indent="0">
              <a:buNone/>
              <a:defRPr sz="167"/>
            </a:lvl8pPr>
            <a:lvl9pPr marL="610453" indent="0">
              <a:buNone/>
              <a:defRPr sz="1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82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60939"/>
            <a:ext cx="7972961" cy="221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304693"/>
            <a:ext cx="7972961" cy="726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1060863"/>
            <a:ext cx="2079903" cy="6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1060863"/>
            <a:ext cx="3119854" cy="6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1060863"/>
            <a:ext cx="2079903" cy="6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7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676" r:id="rId13"/>
    <p:sldLayoutId id="2147483677" r:id="rId14"/>
    <p:sldLayoutId id="2147483678" r:id="rId15"/>
  </p:sldLayoutIdLst>
  <p:txStyles>
    <p:titleStyle>
      <a:lvl1pPr algn="l" defTabSz="152613" rtl="0" eaLnBrk="1" latinLnBrk="0" hangingPunct="1">
        <a:lnSpc>
          <a:spcPct val="90000"/>
        </a:lnSpc>
        <a:spcBef>
          <a:spcPct val="0"/>
        </a:spcBef>
        <a:buNone/>
        <a:defRPr sz="7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53" indent="-38153" algn="l" defTabSz="152613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1pPr>
      <a:lvl2pPr marL="114460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401" kern="1200">
          <a:solidFill>
            <a:schemeClr val="tx1"/>
          </a:solidFill>
          <a:latin typeface="+mn-lt"/>
          <a:ea typeface="+mn-ea"/>
          <a:cs typeface="+mn-cs"/>
        </a:defRPr>
      </a:lvl2pPr>
      <a:lvl3pPr marL="190767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3pPr>
      <a:lvl4pPr marL="267073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43380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687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993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2300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48607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6307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2613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28920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05227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81533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57840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34147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10453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png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633F8621-DFA6-8C47-AA8A-24C6CB544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220" y="549956"/>
            <a:ext cx="455248" cy="455249"/>
          </a:xfrm>
          <a:prstGeom prst="rect">
            <a:avLst/>
          </a:prstGeom>
        </p:spPr>
      </p:pic>
      <p:pic>
        <p:nvPicPr>
          <p:cNvPr id="30" name="Picture 29" descr="Shape&#10;&#10;Description automatically generated">
            <a:extLst>
              <a:ext uri="{FF2B5EF4-FFF2-40B4-BE49-F238E27FC236}">
                <a16:creationId xmlns:a16="http://schemas.microsoft.com/office/drawing/2014/main" id="{9E13C783-F1C8-FB4E-AB57-2CF27758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432" y="168560"/>
            <a:ext cx="1421133" cy="382879"/>
          </a:xfrm>
          <a:prstGeom prst="rect">
            <a:avLst/>
          </a:prstGeom>
        </p:spPr>
      </p:pic>
      <p:pic>
        <p:nvPicPr>
          <p:cNvPr id="26" name="Picture 25" descr="Logo, icon&#10;&#10;Description automatically generated">
            <a:extLst>
              <a:ext uri="{FF2B5EF4-FFF2-40B4-BE49-F238E27FC236}">
                <a16:creationId xmlns:a16="http://schemas.microsoft.com/office/drawing/2014/main" id="{B1AC5889-55C7-164D-9BBF-DC9B2C295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359" y="201607"/>
            <a:ext cx="802566" cy="802566"/>
          </a:xfrm>
          <a:prstGeom prst="rect">
            <a:avLst/>
          </a:prstGeom>
        </p:spPr>
      </p:pic>
      <p:pic>
        <p:nvPicPr>
          <p:cNvPr id="27" name="Picture 26" descr="Logo, company name&#10;&#10;Description automatically generated">
            <a:extLst>
              <a:ext uri="{FF2B5EF4-FFF2-40B4-BE49-F238E27FC236}">
                <a16:creationId xmlns:a16="http://schemas.microsoft.com/office/drawing/2014/main" id="{648B2A87-CA7D-0748-830D-83E7097F3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3491" y="201607"/>
            <a:ext cx="1221893" cy="78062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79BEC58-1060-2B48-B308-604049B096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4165" y="216173"/>
            <a:ext cx="636095" cy="773433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8FD503B3-A2F0-A44D-9209-7F4EB9C82A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067499" y="160120"/>
            <a:ext cx="417621" cy="272846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DC54FD0D-1EF0-BC4E-AAC7-2DE9B710AA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1476" y="151517"/>
            <a:ext cx="455107" cy="342481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BA74A07-17DE-6246-B61A-7DE3E72F15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8195" y="522088"/>
            <a:ext cx="496231" cy="49623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C794024-21C2-2E4E-B3B6-73D54C6C10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25941" y="701634"/>
            <a:ext cx="1179878" cy="24661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A9CAD3-4AAB-AC43-B806-FA59690790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47758" y="181149"/>
            <a:ext cx="2356788" cy="789057"/>
          </a:xfrm>
          <a:prstGeom prst="rect">
            <a:avLst/>
          </a:prstGeom>
        </p:spPr>
      </p:pic>
      <p:pic>
        <p:nvPicPr>
          <p:cNvPr id="3" name="Grafik 2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CD8B3D63-727F-F519-FD5D-BA75C55799F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9710" r="-4856"/>
          <a:stretch/>
        </p:blipFill>
        <p:spPr>
          <a:xfrm>
            <a:off x="2636300" y="163973"/>
            <a:ext cx="397865" cy="84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Matthias Wörle</cp:lastModifiedBy>
  <cp:revision>15</cp:revision>
  <dcterms:created xsi:type="dcterms:W3CDTF">2022-02-15T14:50:32Z</dcterms:created>
  <dcterms:modified xsi:type="dcterms:W3CDTF">2024-02-09T07:41:26Z</dcterms:modified>
</cp:coreProperties>
</file>