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3"/>
  </p:notesMasterIdLst>
  <p:sldIdLst>
    <p:sldId id="256" r:id="rId2"/>
  </p:sldIdLst>
  <p:sldSz cx="3808413" cy="3808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94"/>
    <p:restoredTop sz="94694"/>
  </p:normalViewPr>
  <p:slideViewPr>
    <p:cSldViewPr snapToGrid="0" snapToObjects="1">
      <p:cViewPr varScale="1">
        <p:scale>
          <a:sx n="210" d="100"/>
          <a:sy n="210" d="100"/>
        </p:scale>
        <p:origin x="2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2/8/24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1pPr>
    <a:lvl2pPr marL="182751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2pPr>
    <a:lvl3pPr marL="365502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3pPr>
    <a:lvl4pPr marL="548254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4pPr>
    <a:lvl5pPr marL="731005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5pPr>
    <a:lvl6pPr marL="913756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6pPr>
    <a:lvl7pPr marL="1096508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7pPr>
    <a:lvl8pPr marL="1279259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8pPr>
    <a:lvl9pPr marL="1462010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631" y="623275"/>
            <a:ext cx="3237151" cy="1325892"/>
          </a:xfrm>
        </p:spPr>
        <p:txBody>
          <a:bodyPr anchor="b"/>
          <a:lstStyle>
            <a:lvl1pPr algn="ctr">
              <a:defRPr sz="249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052" y="2000298"/>
            <a:ext cx="2856310" cy="919485"/>
          </a:xfrm>
        </p:spPr>
        <p:txBody>
          <a:bodyPr/>
          <a:lstStyle>
            <a:lvl1pPr marL="0" indent="0" algn="ctr">
              <a:buNone/>
              <a:defRPr sz="1000"/>
            </a:lvl1pPr>
            <a:lvl2pPr marL="190424" indent="0" algn="ctr">
              <a:buNone/>
              <a:defRPr sz="833"/>
            </a:lvl2pPr>
            <a:lvl3pPr marL="380848" indent="0" algn="ctr">
              <a:buNone/>
              <a:defRPr sz="750"/>
            </a:lvl3pPr>
            <a:lvl4pPr marL="571271" indent="0" algn="ctr">
              <a:buNone/>
              <a:defRPr sz="666"/>
            </a:lvl4pPr>
            <a:lvl5pPr marL="761695" indent="0" algn="ctr">
              <a:buNone/>
              <a:defRPr sz="666"/>
            </a:lvl5pPr>
            <a:lvl6pPr marL="952119" indent="0" algn="ctr">
              <a:buNone/>
              <a:defRPr sz="666"/>
            </a:lvl6pPr>
            <a:lvl7pPr marL="1142543" indent="0" algn="ctr">
              <a:buNone/>
              <a:defRPr sz="666"/>
            </a:lvl7pPr>
            <a:lvl8pPr marL="1332967" indent="0" algn="ctr">
              <a:buNone/>
              <a:defRPr sz="666"/>
            </a:lvl8pPr>
            <a:lvl9pPr marL="1523390" indent="0" algn="ctr">
              <a:buNone/>
              <a:defRPr sz="666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27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92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25396" y="202763"/>
            <a:ext cx="821189" cy="322745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1829" y="202763"/>
            <a:ext cx="2415962" cy="322745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2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3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2100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9" userDrawn="1">
          <p15:clr>
            <a:srgbClr val="FBAE40"/>
          </p15:clr>
        </p15:guide>
        <p15:guide id="2" pos="119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60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45" y="949459"/>
            <a:ext cx="3284756" cy="1584194"/>
          </a:xfrm>
        </p:spPr>
        <p:txBody>
          <a:bodyPr anchor="b"/>
          <a:lstStyle>
            <a:lvl1pPr>
              <a:defRPr sz="249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45" y="2548640"/>
            <a:ext cx="3284756" cy="833090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0424" indent="0">
              <a:buNone/>
              <a:defRPr sz="833">
                <a:solidFill>
                  <a:schemeClr val="tx1">
                    <a:tint val="75000"/>
                  </a:schemeClr>
                </a:solidFill>
              </a:defRPr>
            </a:lvl2pPr>
            <a:lvl3pPr marL="380848" indent="0">
              <a:buNone/>
              <a:defRPr sz="750">
                <a:solidFill>
                  <a:schemeClr val="tx1">
                    <a:tint val="75000"/>
                  </a:schemeClr>
                </a:solidFill>
              </a:defRPr>
            </a:lvl3pPr>
            <a:lvl4pPr marL="571271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4pPr>
            <a:lvl5pPr marL="761695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5pPr>
            <a:lvl6pPr marL="952119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6pPr>
            <a:lvl7pPr marL="1142543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7pPr>
            <a:lvl8pPr marL="1332967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8pPr>
            <a:lvl9pPr marL="1523390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7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1828" y="1013814"/>
            <a:ext cx="1618576" cy="24164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8009" y="1013814"/>
            <a:ext cx="1618576" cy="24164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9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25" y="202764"/>
            <a:ext cx="3284756" cy="7361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325" y="933591"/>
            <a:ext cx="1611137" cy="457538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0424" indent="0">
              <a:buNone/>
              <a:defRPr sz="833" b="1"/>
            </a:lvl2pPr>
            <a:lvl3pPr marL="380848" indent="0">
              <a:buNone/>
              <a:defRPr sz="750" b="1"/>
            </a:lvl3pPr>
            <a:lvl4pPr marL="571271" indent="0">
              <a:buNone/>
              <a:defRPr sz="666" b="1"/>
            </a:lvl4pPr>
            <a:lvl5pPr marL="761695" indent="0">
              <a:buNone/>
              <a:defRPr sz="666" b="1"/>
            </a:lvl5pPr>
            <a:lvl6pPr marL="952119" indent="0">
              <a:buNone/>
              <a:defRPr sz="666" b="1"/>
            </a:lvl6pPr>
            <a:lvl7pPr marL="1142543" indent="0">
              <a:buNone/>
              <a:defRPr sz="666" b="1"/>
            </a:lvl7pPr>
            <a:lvl8pPr marL="1332967" indent="0">
              <a:buNone/>
              <a:defRPr sz="666" b="1"/>
            </a:lvl8pPr>
            <a:lvl9pPr marL="1523390" indent="0">
              <a:buNone/>
              <a:defRPr sz="66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325" y="1391128"/>
            <a:ext cx="1611137" cy="20461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28009" y="933591"/>
            <a:ext cx="1619072" cy="457538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0424" indent="0">
              <a:buNone/>
              <a:defRPr sz="833" b="1"/>
            </a:lvl2pPr>
            <a:lvl3pPr marL="380848" indent="0">
              <a:buNone/>
              <a:defRPr sz="750" b="1"/>
            </a:lvl3pPr>
            <a:lvl4pPr marL="571271" indent="0">
              <a:buNone/>
              <a:defRPr sz="666" b="1"/>
            </a:lvl4pPr>
            <a:lvl5pPr marL="761695" indent="0">
              <a:buNone/>
              <a:defRPr sz="666" b="1"/>
            </a:lvl5pPr>
            <a:lvl6pPr marL="952119" indent="0">
              <a:buNone/>
              <a:defRPr sz="666" b="1"/>
            </a:lvl6pPr>
            <a:lvl7pPr marL="1142543" indent="0">
              <a:buNone/>
              <a:defRPr sz="666" b="1"/>
            </a:lvl7pPr>
            <a:lvl8pPr marL="1332967" indent="0">
              <a:buNone/>
              <a:defRPr sz="666" b="1"/>
            </a:lvl8pPr>
            <a:lvl9pPr marL="1523390" indent="0">
              <a:buNone/>
              <a:defRPr sz="66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28009" y="1391128"/>
            <a:ext cx="1619072" cy="20461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554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67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0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25" y="253894"/>
            <a:ext cx="1228312" cy="888630"/>
          </a:xfrm>
        </p:spPr>
        <p:txBody>
          <a:bodyPr anchor="b"/>
          <a:lstStyle>
            <a:lvl1pPr>
              <a:defRPr sz="13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072" y="548342"/>
            <a:ext cx="1928009" cy="2706442"/>
          </a:xfrm>
        </p:spPr>
        <p:txBody>
          <a:bodyPr/>
          <a:lstStyle>
            <a:lvl1pPr>
              <a:defRPr sz="1333"/>
            </a:lvl1pPr>
            <a:lvl2pPr>
              <a:defRPr sz="1166"/>
            </a:lvl2pPr>
            <a:lvl3pPr>
              <a:defRPr sz="1000"/>
            </a:lvl3pPr>
            <a:lvl4pPr>
              <a:defRPr sz="833"/>
            </a:lvl4pPr>
            <a:lvl5pPr>
              <a:defRPr sz="833"/>
            </a:lvl5pPr>
            <a:lvl6pPr>
              <a:defRPr sz="833"/>
            </a:lvl6pPr>
            <a:lvl7pPr>
              <a:defRPr sz="833"/>
            </a:lvl7pPr>
            <a:lvl8pPr>
              <a:defRPr sz="833"/>
            </a:lvl8pPr>
            <a:lvl9pPr>
              <a:defRPr sz="8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325" y="1142524"/>
            <a:ext cx="1228312" cy="2116667"/>
          </a:xfrm>
        </p:spPr>
        <p:txBody>
          <a:bodyPr/>
          <a:lstStyle>
            <a:lvl1pPr marL="0" indent="0">
              <a:buNone/>
              <a:defRPr sz="666"/>
            </a:lvl1pPr>
            <a:lvl2pPr marL="190424" indent="0">
              <a:buNone/>
              <a:defRPr sz="583"/>
            </a:lvl2pPr>
            <a:lvl3pPr marL="380848" indent="0">
              <a:buNone/>
              <a:defRPr sz="500"/>
            </a:lvl3pPr>
            <a:lvl4pPr marL="571271" indent="0">
              <a:buNone/>
              <a:defRPr sz="417"/>
            </a:lvl4pPr>
            <a:lvl5pPr marL="761695" indent="0">
              <a:buNone/>
              <a:defRPr sz="417"/>
            </a:lvl5pPr>
            <a:lvl6pPr marL="952119" indent="0">
              <a:buNone/>
              <a:defRPr sz="417"/>
            </a:lvl6pPr>
            <a:lvl7pPr marL="1142543" indent="0">
              <a:buNone/>
              <a:defRPr sz="417"/>
            </a:lvl7pPr>
            <a:lvl8pPr marL="1332967" indent="0">
              <a:buNone/>
              <a:defRPr sz="417"/>
            </a:lvl8pPr>
            <a:lvl9pPr marL="1523390" indent="0">
              <a:buNone/>
              <a:defRPr sz="41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25" y="253894"/>
            <a:ext cx="1228312" cy="888630"/>
          </a:xfrm>
        </p:spPr>
        <p:txBody>
          <a:bodyPr anchor="b"/>
          <a:lstStyle>
            <a:lvl1pPr>
              <a:defRPr sz="13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19072" y="548342"/>
            <a:ext cx="1928009" cy="2706442"/>
          </a:xfrm>
        </p:spPr>
        <p:txBody>
          <a:bodyPr anchor="t"/>
          <a:lstStyle>
            <a:lvl1pPr marL="0" indent="0">
              <a:buNone/>
              <a:defRPr sz="1333"/>
            </a:lvl1pPr>
            <a:lvl2pPr marL="190424" indent="0">
              <a:buNone/>
              <a:defRPr sz="1166"/>
            </a:lvl2pPr>
            <a:lvl3pPr marL="380848" indent="0">
              <a:buNone/>
              <a:defRPr sz="1000"/>
            </a:lvl3pPr>
            <a:lvl4pPr marL="571271" indent="0">
              <a:buNone/>
              <a:defRPr sz="833"/>
            </a:lvl4pPr>
            <a:lvl5pPr marL="761695" indent="0">
              <a:buNone/>
              <a:defRPr sz="833"/>
            </a:lvl5pPr>
            <a:lvl6pPr marL="952119" indent="0">
              <a:buNone/>
              <a:defRPr sz="833"/>
            </a:lvl6pPr>
            <a:lvl7pPr marL="1142543" indent="0">
              <a:buNone/>
              <a:defRPr sz="833"/>
            </a:lvl7pPr>
            <a:lvl8pPr marL="1332967" indent="0">
              <a:buNone/>
              <a:defRPr sz="833"/>
            </a:lvl8pPr>
            <a:lvl9pPr marL="1523390" indent="0">
              <a:buNone/>
              <a:defRPr sz="83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325" y="1142524"/>
            <a:ext cx="1228312" cy="2116667"/>
          </a:xfrm>
        </p:spPr>
        <p:txBody>
          <a:bodyPr/>
          <a:lstStyle>
            <a:lvl1pPr marL="0" indent="0">
              <a:buNone/>
              <a:defRPr sz="666"/>
            </a:lvl1pPr>
            <a:lvl2pPr marL="190424" indent="0">
              <a:buNone/>
              <a:defRPr sz="583"/>
            </a:lvl2pPr>
            <a:lvl3pPr marL="380848" indent="0">
              <a:buNone/>
              <a:defRPr sz="500"/>
            </a:lvl3pPr>
            <a:lvl4pPr marL="571271" indent="0">
              <a:buNone/>
              <a:defRPr sz="417"/>
            </a:lvl4pPr>
            <a:lvl5pPr marL="761695" indent="0">
              <a:buNone/>
              <a:defRPr sz="417"/>
            </a:lvl5pPr>
            <a:lvl6pPr marL="952119" indent="0">
              <a:buNone/>
              <a:defRPr sz="417"/>
            </a:lvl6pPr>
            <a:lvl7pPr marL="1142543" indent="0">
              <a:buNone/>
              <a:defRPr sz="417"/>
            </a:lvl7pPr>
            <a:lvl8pPr marL="1332967" indent="0">
              <a:buNone/>
              <a:defRPr sz="417"/>
            </a:lvl8pPr>
            <a:lvl9pPr marL="1523390" indent="0">
              <a:buNone/>
              <a:defRPr sz="41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61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829" y="202764"/>
            <a:ext cx="3284756" cy="7361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1829" y="1013814"/>
            <a:ext cx="3284756" cy="2416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828" y="3529835"/>
            <a:ext cx="856893" cy="202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1537" y="3529835"/>
            <a:ext cx="1285339" cy="202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9692" y="3529835"/>
            <a:ext cx="856893" cy="202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70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l" defTabSz="380848" rtl="0" eaLnBrk="1" latinLnBrk="0" hangingPunct="1">
        <a:lnSpc>
          <a:spcPct val="90000"/>
        </a:lnSpc>
        <a:spcBef>
          <a:spcPct val="0"/>
        </a:spcBef>
        <a:buNone/>
        <a:defRPr sz="1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212" indent="-95212" algn="l" defTabSz="380848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166" kern="1200">
          <a:solidFill>
            <a:schemeClr val="tx1"/>
          </a:solidFill>
          <a:latin typeface="+mn-lt"/>
          <a:ea typeface="+mn-ea"/>
          <a:cs typeface="+mn-cs"/>
        </a:defRPr>
      </a:lvl1pPr>
      <a:lvl2pPr marL="285636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76060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3pPr>
      <a:lvl4pPr marL="666483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56907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5pPr>
      <a:lvl6pPr marL="1047331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6pPr>
      <a:lvl7pPr marL="1237755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7pPr>
      <a:lvl8pPr marL="1428179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8pPr>
      <a:lvl9pPr marL="1618602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1pPr>
      <a:lvl2pPr marL="190424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80848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571271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761695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5pPr>
      <a:lvl6pPr marL="952119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6pPr>
      <a:lvl7pPr marL="1142543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7pPr>
      <a:lvl8pPr marL="1332967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8pPr>
      <a:lvl9pPr marL="1523390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Logo, icon&#10;&#10;Description automatically generated">
            <a:extLst>
              <a:ext uri="{FF2B5EF4-FFF2-40B4-BE49-F238E27FC236}">
                <a16:creationId xmlns:a16="http://schemas.microsoft.com/office/drawing/2014/main" id="{B1AC5889-55C7-164D-9BBF-DC9B2C295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37" y="196324"/>
            <a:ext cx="1067739" cy="1067739"/>
          </a:xfrm>
          <a:prstGeom prst="rect">
            <a:avLst/>
          </a:prstGeom>
        </p:spPr>
      </p:pic>
      <p:pic>
        <p:nvPicPr>
          <p:cNvPr id="27" name="Picture 26" descr="Logo, company name&#10;&#10;Description automatically generated">
            <a:extLst>
              <a:ext uri="{FF2B5EF4-FFF2-40B4-BE49-F238E27FC236}">
                <a16:creationId xmlns:a16="http://schemas.microsoft.com/office/drawing/2014/main" id="{648B2A87-CA7D-0748-830D-83E7097F3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111" y="196325"/>
            <a:ext cx="1625615" cy="1038550"/>
          </a:xfrm>
          <a:prstGeom prst="rect">
            <a:avLst/>
          </a:prstGeom>
        </p:spPr>
      </p:pic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633F8621-DFA6-8C47-AA8A-24C6CB544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256" y="3225115"/>
            <a:ext cx="447163" cy="447163"/>
          </a:xfrm>
          <a:prstGeom prst="rect">
            <a:avLst/>
          </a:prstGeom>
        </p:spPr>
      </p:pic>
      <p:pic>
        <p:nvPicPr>
          <p:cNvPr id="30" name="Picture 29" descr="Shape&#10;&#10;Description automatically generated">
            <a:extLst>
              <a:ext uri="{FF2B5EF4-FFF2-40B4-BE49-F238E27FC236}">
                <a16:creationId xmlns:a16="http://schemas.microsoft.com/office/drawing/2014/main" id="{9E13C783-F1C8-FB4E-AB57-2CF27758A3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4567" y="2850493"/>
            <a:ext cx="1395893" cy="376078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26C058D3-1CAB-284A-997F-6AB18DAC72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7500" y="3449317"/>
            <a:ext cx="126517" cy="8066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79BEC58-1060-2B48-B308-604049B096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4206" y="3360711"/>
            <a:ext cx="256242" cy="311567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8FD503B3-A2F0-A44D-9209-7F4EB9C82A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532109" y="2842204"/>
            <a:ext cx="410203" cy="267999"/>
          </a:xfrm>
          <a:prstGeom prst="rect">
            <a:avLst/>
          </a:prstGeom>
        </p:spPr>
      </p:pic>
      <p:pic>
        <p:nvPicPr>
          <p:cNvPr id="34" name="Picture 33" descr="Shape, arrow&#10;&#10;Description automatically generated">
            <a:extLst>
              <a:ext uri="{FF2B5EF4-FFF2-40B4-BE49-F238E27FC236}">
                <a16:creationId xmlns:a16="http://schemas.microsoft.com/office/drawing/2014/main" id="{B561DED8-ADB4-8344-B0A3-D0BAAB23CC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3259" y="3015368"/>
            <a:ext cx="256242" cy="254943"/>
          </a:xfrm>
          <a:prstGeom prst="rect">
            <a:avLst/>
          </a:prstGeom>
        </p:spPr>
      </p:pic>
      <p:pic>
        <p:nvPicPr>
          <p:cNvPr id="35" name="Picture 34" descr="Shape, icon&#10;&#10;Description automatically generated">
            <a:extLst>
              <a:ext uri="{FF2B5EF4-FFF2-40B4-BE49-F238E27FC236}">
                <a16:creationId xmlns:a16="http://schemas.microsoft.com/office/drawing/2014/main" id="{DC54FD0D-1EF0-BC4E-AAC7-2DE9B710AA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4395" y="2833754"/>
            <a:ext cx="447024" cy="336397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3BA74A07-17DE-6246-B61A-7DE3E72F15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3411" y="2842204"/>
            <a:ext cx="818104" cy="81810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C794024-21C2-2E4E-B3B6-73D54C6C10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56630" y="3374098"/>
            <a:ext cx="1413415" cy="29542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1A9CAD3-4AAB-AC43-B806-FA59690790E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8837" y="1465561"/>
            <a:ext cx="3331629" cy="1115435"/>
          </a:xfrm>
          <a:prstGeom prst="rect">
            <a:avLst/>
          </a:prstGeom>
        </p:spPr>
      </p:pic>
      <p:pic>
        <p:nvPicPr>
          <p:cNvPr id="3" name="Grafik 2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F7311339-8670-0995-79F6-7C4F2D9877B9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89710" r="-4856"/>
          <a:stretch/>
        </p:blipFill>
        <p:spPr>
          <a:xfrm>
            <a:off x="3187260" y="196324"/>
            <a:ext cx="491043" cy="104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10900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WEISS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Matthias Wörle</cp:lastModifiedBy>
  <cp:revision>13</cp:revision>
  <dcterms:created xsi:type="dcterms:W3CDTF">2022-02-15T14:50:32Z</dcterms:created>
  <dcterms:modified xsi:type="dcterms:W3CDTF">2024-02-08T16:53:35Z</dcterms:modified>
</cp:coreProperties>
</file>