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58" r:id="rId4"/>
    <p:sldId id="263" r:id="rId5"/>
    <p:sldId id="264" r:id="rId6"/>
    <p:sldId id="262" r:id="rId7"/>
    <p:sldId id="259" r:id="rId8"/>
    <p:sldId id="261" r:id="rId9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4D93"/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71"/>
    <p:restoredTop sz="94712"/>
  </p:normalViewPr>
  <p:slideViewPr>
    <p:cSldViewPr snapToGrid="0" snapToObjects="1">
      <p:cViewPr varScale="1">
        <p:scale>
          <a:sx n="105" d="100"/>
          <a:sy n="105" d="100"/>
        </p:scale>
        <p:origin x="11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04/22/2024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5096-80B4-2D4B-8537-670D66D09BFC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80531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89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bg>
      <p:bgPr>
        <a:gradFill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835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F54567-1E7A-364E-8538-B2BCFC530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8716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6" r:id="rId2"/>
    <p:sldLayoutId id="2147483677" r:id="rId3"/>
    <p:sldLayoutId id="2147483649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19" Type="http://schemas.openxmlformats.org/officeDocument/2006/relationships/image" Target="../media/image37.emf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1A8712B2-A409-D84B-8681-F20985DB48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51808" y="463714"/>
            <a:ext cx="912505" cy="9125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2548A73-B2A9-7D4E-988B-23C5029304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53119" y="464221"/>
            <a:ext cx="1428319" cy="9125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E5713D8-52C7-8D4F-99F8-40875E9586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56119" y="4069463"/>
            <a:ext cx="1185902" cy="11840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5538A82-D947-3647-BFC1-B8D6EB0F1E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56548" y="538672"/>
            <a:ext cx="2542676" cy="78954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BC4B95A-CC55-094B-B5EB-4F342B15B2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160713" y="499799"/>
            <a:ext cx="258644" cy="86729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923B514-A9C2-4547-94D9-D97859B2D5F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860804" y="291711"/>
            <a:ext cx="1119629" cy="111962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618B403-BB2A-8A49-9332-8CD81AFE453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573881" y="302460"/>
            <a:ext cx="1145640" cy="113983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F61A7DE-3F40-9240-98F1-943B7207D01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770829" y="4052651"/>
            <a:ext cx="4737100" cy="127625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40F3E58-ACD4-914C-8844-09313E2ED79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7863243" y="4021670"/>
            <a:ext cx="1114749" cy="134783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01612F1-07AE-0E42-B1CD-159D4C42439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7904251" y="2363520"/>
            <a:ext cx="943205" cy="142662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10EC793-2B8C-C14E-B7F9-43951019D323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4939803" y="5707552"/>
            <a:ext cx="731267" cy="73126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FDCA4C4-2AC1-A84A-BF72-7DA8532F69F9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6043836" y="5604057"/>
            <a:ext cx="946217" cy="95863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EEC766C-E989-CF45-8A59-C59F86FE6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388014" y="5836847"/>
            <a:ext cx="1724782" cy="46256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47C590B-A23E-0B49-B205-9AF6513CD2D0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3681565" y="5784324"/>
            <a:ext cx="950020" cy="60574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90FE776-5AC9-E34F-8F76-CC4DDFC05029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>
            <a:off x="9337606" y="4275379"/>
            <a:ext cx="1492293" cy="76712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6C49C20-D530-8A49-92E6-514711B48D4E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/>
          <a:stretch/>
        </p:blipFill>
        <p:spPr>
          <a:xfrm>
            <a:off x="9410597" y="2703325"/>
            <a:ext cx="1423602" cy="107129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D9591F6-61CA-9741-9C11-356937FFF7D1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/>
          <a:stretch/>
        </p:blipFill>
        <p:spPr>
          <a:xfrm>
            <a:off x="9573721" y="1765089"/>
            <a:ext cx="1145960" cy="74869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9432131-6076-E84C-8146-1B9E73C42430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/>
          <a:stretch/>
        </p:blipFill>
        <p:spPr>
          <a:xfrm>
            <a:off x="7711986" y="5694325"/>
            <a:ext cx="3092000" cy="651055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FEB8CFE-9BAE-6949-8240-FE886C4664E8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1491935" y="1710303"/>
            <a:ext cx="5755716" cy="19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8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Logo, icon&#10;&#10;Description automatically generated">
            <a:extLst>
              <a:ext uri="{FF2B5EF4-FFF2-40B4-BE49-F238E27FC236}">
                <a16:creationId xmlns:a16="http://schemas.microsoft.com/office/drawing/2014/main" id="{D37C3E86-A7C0-924F-B30E-6069000EF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233" y="451869"/>
            <a:ext cx="941669" cy="941669"/>
          </a:xfrm>
          <a:prstGeom prst="rect">
            <a:avLst/>
          </a:prstGeom>
        </p:spPr>
      </p:pic>
      <p:pic>
        <p:nvPicPr>
          <p:cNvPr id="73" name="Picture 72" descr="Logo, company name&#10;&#10;Description automatically generated">
            <a:extLst>
              <a:ext uri="{FF2B5EF4-FFF2-40B4-BE49-F238E27FC236}">
                <a16:creationId xmlns:a16="http://schemas.microsoft.com/office/drawing/2014/main" id="{4A100452-8481-C844-9C7F-ECB312DA6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119" y="455202"/>
            <a:ext cx="1428319" cy="912504"/>
          </a:xfrm>
          <a:prstGeom prst="rect">
            <a:avLst/>
          </a:prstGeom>
        </p:spPr>
      </p:pic>
      <p:pic>
        <p:nvPicPr>
          <p:cNvPr id="76" name="Picture 75" descr="Icon&#10;&#10;Description automatically generated">
            <a:extLst>
              <a:ext uri="{FF2B5EF4-FFF2-40B4-BE49-F238E27FC236}">
                <a16:creationId xmlns:a16="http://schemas.microsoft.com/office/drawing/2014/main" id="{660A2C93-2DAB-5A47-A08C-1BB53F10E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8708" y="4081604"/>
            <a:ext cx="1162920" cy="1162920"/>
          </a:xfrm>
          <a:prstGeom prst="rect">
            <a:avLst/>
          </a:prstGeom>
        </p:spPr>
      </p:pic>
      <p:pic>
        <p:nvPicPr>
          <p:cNvPr id="82" name="Picture 8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9841380-F1D9-3248-95F4-224B1FCCE0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680" y="5592651"/>
            <a:ext cx="950063" cy="962531"/>
          </a:xfrm>
          <a:prstGeom prst="rect">
            <a:avLst/>
          </a:prstGeom>
        </p:spPr>
      </p:pic>
      <p:pic>
        <p:nvPicPr>
          <p:cNvPr id="85" name="Picture 84" descr="Shape, circle&#10;&#10;Description automatically generated">
            <a:extLst>
              <a:ext uri="{FF2B5EF4-FFF2-40B4-BE49-F238E27FC236}">
                <a16:creationId xmlns:a16="http://schemas.microsoft.com/office/drawing/2014/main" id="{837DF520-4526-8D40-BCC3-E63F10E4B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549" y="5704487"/>
            <a:ext cx="744522" cy="744522"/>
          </a:xfrm>
          <a:prstGeom prst="rect">
            <a:avLst/>
          </a:prstGeom>
        </p:spPr>
      </p:pic>
      <p:pic>
        <p:nvPicPr>
          <p:cNvPr id="88" name="Picture 87" descr="Icon&#10;&#10;Description automatically generated">
            <a:extLst>
              <a:ext uri="{FF2B5EF4-FFF2-40B4-BE49-F238E27FC236}">
                <a16:creationId xmlns:a16="http://schemas.microsoft.com/office/drawing/2014/main" id="{52D18C18-A7D6-7247-896B-6960CF6147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9922" y="5779702"/>
            <a:ext cx="957271" cy="610370"/>
          </a:xfrm>
          <a:prstGeom prst="rect">
            <a:avLst/>
          </a:prstGeom>
        </p:spPr>
      </p:pic>
      <p:pic>
        <p:nvPicPr>
          <p:cNvPr id="91" name="Picture 90" descr="Shape&#10;&#10;Description automatically generated">
            <a:extLst>
              <a:ext uri="{FF2B5EF4-FFF2-40B4-BE49-F238E27FC236}">
                <a16:creationId xmlns:a16="http://schemas.microsoft.com/office/drawing/2014/main" id="{1BBF4CA2-D424-0942-AEC0-55D93471C1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0829" y="4066762"/>
            <a:ext cx="4615491" cy="1243495"/>
          </a:xfrm>
          <a:prstGeom prst="rect">
            <a:avLst/>
          </a:prstGeom>
        </p:spPr>
      </p:pic>
      <p:pic>
        <p:nvPicPr>
          <p:cNvPr id="95" name="Picture 94" descr="Shape, rectangle&#10;&#10;Description automatically generated">
            <a:extLst>
              <a:ext uri="{FF2B5EF4-FFF2-40B4-BE49-F238E27FC236}">
                <a16:creationId xmlns:a16="http://schemas.microsoft.com/office/drawing/2014/main" id="{6A36634E-BE2E-DC4F-9267-3AC531A521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4970146" y="533209"/>
            <a:ext cx="2529078" cy="789545"/>
          </a:xfrm>
          <a:prstGeom prst="rect">
            <a:avLst/>
          </a:prstGeom>
        </p:spPr>
      </p:pic>
      <p:pic>
        <p:nvPicPr>
          <p:cNvPr id="98" name="Picture 97" descr="Shape, arrow&#10;&#10;Description automatically generated">
            <a:extLst>
              <a:ext uri="{FF2B5EF4-FFF2-40B4-BE49-F238E27FC236}">
                <a16:creationId xmlns:a16="http://schemas.microsoft.com/office/drawing/2014/main" id="{0F1B610F-C6F2-0742-B778-6DF69E258D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73719" y="293359"/>
            <a:ext cx="1125333" cy="1119628"/>
          </a:xfrm>
          <a:prstGeom prst="rect">
            <a:avLst/>
          </a:prstGeom>
        </p:spPr>
      </p:pic>
      <p:pic>
        <p:nvPicPr>
          <p:cNvPr id="102" name="Picture 101" descr="Shape, icon&#10;&#10;Description automatically generated">
            <a:extLst>
              <a:ext uri="{FF2B5EF4-FFF2-40B4-BE49-F238E27FC236}">
                <a16:creationId xmlns:a16="http://schemas.microsoft.com/office/drawing/2014/main" id="{A6CEF128-D5EA-6A40-898D-55A87DC865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7990" y="2673575"/>
            <a:ext cx="1376792" cy="1036071"/>
          </a:xfrm>
          <a:prstGeom prst="rect">
            <a:avLst/>
          </a:prstGeom>
        </p:spPr>
      </p:pic>
      <p:pic>
        <p:nvPicPr>
          <p:cNvPr id="105" name="Picture 104" descr="Icon&#10;&#10;Description automatically generated">
            <a:extLst>
              <a:ext uri="{FF2B5EF4-FFF2-40B4-BE49-F238E27FC236}">
                <a16:creationId xmlns:a16="http://schemas.microsoft.com/office/drawing/2014/main" id="{619A751A-7B14-2B4F-A614-C249A4BD3D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563404" y="1773640"/>
            <a:ext cx="1145961" cy="748695"/>
          </a:xfrm>
          <a:prstGeom prst="rect">
            <a:avLst/>
          </a:prstGeom>
        </p:spPr>
      </p:pic>
      <p:pic>
        <p:nvPicPr>
          <p:cNvPr id="108" name="Picture 107" descr="Icon&#10;&#10;Description automatically generated">
            <a:extLst>
              <a:ext uri="{FF2B5EF4-FFF2-40B4-BE49-F238E27FC236}">
                <a16:creationId xmlns:a16="http://schemas.microsoft.com/office/drawing/2014/main" id="{EB8EB64B-15BE-6540-B66F-F7733B51E2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60805" y="293358"/>
            <a:ext cx="1119629" cy="1119629"/>
          </a:xfrm>
          <a:prstGeom prst="rect">
            <a:avLst/>
          </a:prstGeom>
        </p:spPr>
      </p:pic>
      <p:pic>
        <p:nvPicPr>
          <p:cNvPr id="111" name="Picture 110" descr="Shape, icon&#10;&#10;Description automatically generated">
            <a:extLst>
              <a:ext uri="{FF2B5EF4-FFF2-40B4-BE49-F238E27FC236}">
                <a16:creationId xmlns:a16="http://schemas.microsoft.com/office/drawing/2014/main" id="{EF93F01C-1311-0742-ADB3-02F7FEB510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51082" y="4277165"/>
            <a:ext cx="1492294" cy="767123"/>
          </a:xfrm>
          <a:prstGeom prst="rect">
            <a:avLst/>
          </a:prstGeom>
        </p:spPr>
      </p:pic>
      <p:pic>
        <p:nvPicPr>
          <p:cNvPr id="114" name="Picture 113" descr="Shape&#10;&#10;Description automatically generated with medium confidence">
            <a:extLst>
              <a:ext uri="{FF2B5EF4-FFF2-40B4-BE49-F238E27FC236}">
                <a16:creationId xmlns:a16="http://schemas.microsoft.com/office/drawing/2014/main" id="{035D7EAD-7246-2046-A585-E46F1AAB5E8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98977" y="5928921"/>
            <a:ext cx="1713819" cy="459626"/>
          </a:xfrm>
          <a:prstGeom prst="rect">
            <a:avLst/>
          </a:prstGeom>
        </p:spPr>
      </p:pic>
      <p:pic>
        <p:nvPicPr>
          <p:cNvPr id="120" name="Picture 119" descr="Shape, arrow&#10;&#10;Description automatically generated">
            <a:extLst>
              <a:ext uri="{FF2B5EF4-FFF2-40B4-BE49-F238E27FC236}">
                <a16:creationId xmlns:a16="http://schemas.microsoft.com/office/drawing/2014/main" id="{80321E9C-0598-5343-8D9A-1D814B3599E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54252" y="2356201"/>
            <a:ext cx="894824" cy="1353443"/>
          </a:xfrm>
          <a:prstGeom prst="rect">
            <a:avLst/>
          </a:prstGeom>
        </p:spPr>
      </p:pic>
      <p:pic>
        <p:nvPicPr>
          <p:cNvPr id="124" name="Picture 12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DC1E6F6-7C05-994B-BCFF-2D2432CF9A4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75394" y="1704915"/>
            <a:ext cx="5765670" cy="1933218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1F4311C9-8B3D-1F4F-88E6-D4F173E1D29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711986" y="5692590"/>
            <a:ext cx="3131390" cy="6593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41D4A15-FE26-0945-AFD0-5EEB93A6BBC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48559" y="4103257"/>
            <a:ext cx="944119" cy="1147963"/>
          </a:xfrm>
          <a:prstGeom prst="rect">
            <a:avLst/>
          </a:prstGeom>
        </p:spPr>
      </p:pic>
      <p:pic>
        <p:nvPicPr>
          <p:cNvPr id="3" name="Grafik 2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915A856A-0B9E-B97A-25FF-8674EEF09754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89710" r="-4856"/>
          <a:stretch/>
        </p:blipFill>
        <p:spPr>
          <a:xfrm>
            <a:off x="4128424" y="500483"/>
            <a:ext cx="429189" cy="91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9F83C0B-BF09-C048-99F5-61BFAB3093DB}"/>
              </a:ext>
            </a:extLst>
          </p:cNvPr>
          <p:cNvGrpSpPr/>
          <p:nvPr/>
        </p:nvGrpSpPr>
        <p:grpSpPr>
          <a:xfrm>
            <a:off x="7477101" y="1197862"/>
            <a:ext cx="3983379" cy="5192778"/>
            <a:chOff x="7030061" y="426720"/>
            <a:chExt cx="4574922" cy="5963920"/>
          </a:xfrm>
        </p:grpSpPr>
        <p:pic>
          <p:nvPicPr>
            <p:cNvPr id="2" name="Picture 1" descr="Shape, icon&#10;&#10;Description automatically generated">
              <a:extLst>
                <a:ext uri="{FF2B5EF4-FFF2-40B4-BE49-F238E27FC236}">
                  <a16:creationId xmlns:a16="http://schemas.microsoft.com/office/drawing/2014/main" id="{35D01635-F8B4-914C-A717-2A161BEDA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0061" y="2947895"/>
              <a:ext cx="4574922" cy="3442745"/>
            </a:xfrm>
            <a:prstGeom prst="rect">
              <a:avLst/>
            </a:prstGeom>
          </p:spPr>
        </p:pic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6D919EB5-3C35-0F4D-A690-5B3721F8F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7403603" y="426720"/>
              <a:ext cx="3827837" cy="2500855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D5F7563-3EAD-A949-B3A8-BB66D5A97FAF}"/>
              </a:ext>
            </a:extLst>
          </p:cNvPr>
          <p:cNvSpPr txBox="1"/>
          <p:nvPr/>
        </p:nvSpPr>
        <p:spPr>
          <a:xfrm>
            <a:off x="416560" y="426720"/>
            <a:ext cx="684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Beispieltext</a:t>
            </a:r>
            <a:endParaRPr lang="en-DE" sz="8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DCFE279B-9510-0443-A258-A2A5283AB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" y="4260778"/>
            <a:ext cx="3265659" cy="2082232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7E552D75-DEA6-D04E-931B-95EE334DAF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0914" y="4213149"/>
            <a:ext cx="2177491" cy="217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60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B7BE72-8A80-E347-A3B9-A90E0C1E04AE}"/>
              </a:ext>
            </a:extLst>
          </p:cNvPr>
          <p:cNvSpPr txBox="1"/>
          <p:nvPr/>
        </p:nvSpPr>
        <p:spPr>
          <a:xfrm>
            <a:off x="416560" y="426720"/>
            <a:ext cx="684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>
                <a:solidFill>
                  <a:srgbClr val="794D93"/>
                </a:solidFill>
                <a:latin typeface="Century Gothic" panose="020B0502020202020204" pitchFamily="34" charset="0"/>
              </a:rPr>
              <a:t>Beispieltext</a:t>
            </a:r>
            <a:endParaRPr lang="en-DE" sz="8000" b="1" dirty="0">
              <a:solidFill>
                <a:srgbClr val="794D9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920949-F675-7147-B2D2-A8AFECF767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068464" y="2226059"/>
            <a:ext cx="4737100" cy="12762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19C961-348B-4B4E-ABF5-D0C7FFB38C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71708" y="3001348"/>
            <a:ext cx="1763746" cy="17637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8B92F4-CA18-7347-983F-B0D0AD4C42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48745" y="5356400"/>
            <a:ext cx="1058805" cy="1072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C0DAAF-9325-C54D-BB59-BF68B0BBDB5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0621" y="3144126"/>
            <a:ext cx="4308077" cy="3241936"/>
          </a:xfrm>
          <a:prstGeom prst="rect">
            <a:avLst/>
          </a:prstGeom>
        </p:spPr>
      </p:pic>
      <p:pic>
        <p:nvPicPr>
          <p:cNvPr id="3" name="Grafik 2" descr="Ein Bild, das Text, Schrift, Grafiken, Screenshot enthält.&#10;&#10;Automatisch generierte Beschreibung">
            <a:extLst>
              <a:ext uri="{FF2B5EF4-FFF2-40B4-BE49-F238E27FC236}">
                <a16:creationId xmlns:a16="http://schemas.microsoft.com/office/drawing/2014/main" id="{30D04F09-5824-DAC6-86A7-95473A727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8464" y="3854987"/>
            <a:ext cx="4739573" cy="273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3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B7BE72-8A80-E347-A3B9-A90E0C1E04AE}"/>
              </a:ext>
            </a:extLst>
          </p:cNvPr>
          <p:cNvSpPr txBox="1"/>
          <p:nvPr/>
        </p:nvSpPr>
        <p:spPr>
          <a:xfrm>
            <a:off x="416560" y="426720"/>
            <a:ext cx="684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>
                <a:solidFill>
                  <a:srgbClr val="794D93"/>
                </a:solidFill>
                <a:latin typeface="Century Gothic" panose="020B0502020202020204" pitchFamily="34" charset="0"/>
              </a:rPr>
              <a:t>Beispieltext</a:t>
            </a:r>
            <a:endParaRPr lang="en-DE" sz="8000" b="1" dirty="0">
              <a:solidFill>
                <a:srgbClr val="794D9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60DAF8-BDEE-F847-BD8D-86A5C67C98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64400" y="908542"/>
            <a:ext cx="4164661" cy="27209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96C41D9-18BD-2747-84B5-BD6B0BE06D4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23526" y="3868423"/>
            <a:ext cx="4027208" cy="25678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1D69F3-0D96-6546-9B93-113C2FAAAB1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50200" y="5291448"/>
            <a:ext cx="1145640" cy="1139832"/>
          </a:xfrm>
          <a:prstGeom prst="rect">
            <a:avLst/>
          </a:prstGeom>
        </p:spPr>
      </p:pic>
      <p:pic>
        <p:nvPicPr>
          <p:cNvPr id="2" name="Grafik 1" descr="Ein Bild, das Text, Schrift, Grafiken, Screenshot enthält.&#10;&#10;Automatisch generierte Beschreibung">
            <a:extLst>
              <a:ext uri="{FF2B5EF4-FFF2-40B4-BE49-F238E27FC236}">
                <a16:creationId xmlns:a16="http://schemas.microsoft.com/office/drawing/2014/main" id="{CD570D43-5D71-BCFB-35CD-11FCFEF4EA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8901" y="3868423"/>
            <a:ext cx="4739573" cy="273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9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53C934-2017-5F48-9175-A78B63CE099D}"/>
              </a:ext>
            </a:extLst>
          </p:cNvPr>
          <p:cNvSpPr txBox="1"/>
          <p:nvPr/>
        </p:nvSpPr>
        <p:spPr>
          <a:xfrm>
            <a:off x="416560" y="426720"/>
            <a:ext cx="6847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Hallo </a:t>
            </a:r>
          </a:p>
          <a:p>
            <a:r>
              <a:rPr lang="de-DE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Beispieltext</a:t>
            </a:r>
            <a:endParaRPr lang="en-DE" sz="8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3494FF6-71CC-CD79-9EDB-777FEE1F1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60232" y="4355658"/>
            <a:ext cx="3864560" cy="222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3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08A24B-AF37-6C4B-BBD7-D06D2494DD98}"/>
              </a:ext>
            </a:extLst>
          </p:cNvPr>
          <p:cNvSpPr txBox="1"/>
          <p:nvPr/>
        </p:nvSpPr>
        <p:spPr>
          <a:xfrm>
            <a:off x="416560" y="975360"/>
            <a:ext cx="684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Beispieltext</a:t>
            </a:r>
            <a:endParaRPr lang="en-DE" sz="8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522195-915F-CB4A-B36C-6AFF1A04B74B}"/>
              </a:ext>
            </a:extLst>
          </p:cNvPr>
          <p:cNvSpPr txBox="1"/>
          <p:nvPr/>
        </p:nvSpPr>
        <p:spPr>
          <a:xfrm>
            <a:off x="501077" y="615295"/>
            <a:ext cx="684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Veranstaltung</a:t>
            </a:r>
            <a:endParaRPr lang="en-DE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89425C8-E645-13FA-8D8E-7FB2ADC491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60232" y="4355658"/>
            <a:ext cx="3864560" cy="222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79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39EFFA-36AE-0840-8A2B-FD5AE19B8DF0}"/>
              </a:ext>
            </a:extLst>
          </p:cNvPr>
          <p:cNvSpPr txBox="1"/>
          <p:nvPr/>
        </p:nvSpPr>
        <p:spPr>
          <a:xfrm>
            <a:off x="416560" y="426720"/>
            <a:ext cx="684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Beispieltext</a:t>
            </a:r>
            <a:endParaRPr lang="en-DE" sz="8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B42F69-7BC5-AEB3-A99C-C44CEBFDF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60232" y="4355658"/>
            <a:ext cx="3864560" cy="222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17459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9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WEISS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Lisa Rohwedder</cp:lastModifiedBy>
  <cp:revision>12</cp:revision>
  <dcterms:created xsi:type="dcterms:W3CDTF">2022-02-15T14:50:32Z</dcterms:created>
  <dcterms:modified xsi:type="dcterms:W3CDTF">2024-04-22T10:19:32Z</dcterms:modified>
</cp:coreProperties>
</file>