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0" r:id="rId1"/>
  </p:sldMasterIdLst>
  <p:notesMasterIdLst>
    <p:notesMasterId r:id="rId10"/>
  </p:notesMasterIdLst>
  <p:sldIdLst>
    <p:sldId id="257" r:id="rId2"/>
    <p:sldId id="256" r:id="rId3"/>
    <p:sldId id="267" r:id="rId4"/>
    <p:sldId id="263" r:id="rId5"/>
    <p:sldId id="264" r:id="rId6"/>
    <p:sldId id="265" r:id="rId7"/>
    <p:sldId id="259" r:id="rId8"/>
    <p:sldId id="266" r:id="rId9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4D93"/>
    <a:srgbClr val="E85D7C"/>
    <a:srgbClr val="00A092"/>
    <a:srgbClr val="2F2771"/>
    <a:srgbClr val="85FF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022"/>
    <p:restoredTop sz="94712"/>
  </p:normalViewPr>
  <p:slideViewPr>
    <p:cSldViewPr snapToGrid="0" snapToObjects="1">
      <p:cViewPr varScale="1">
        <p:scale>
          <a:sx n="67" d="100"/>
          <a:sy n="67" d="100"/>
        </p:scale>
        <p:origin x="295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05719-A9D5-B94A-9F76-6B5301C8A25C}" type="datetimeFigureOut">
              <a:rPr lang="en-DE" smtClean="0"/>
              <a:t>2/21/24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05096-80B4-2D4B-8537-670D66D09BFC}" type="slidenum">
              <a:rPr lang="en-DE" smtClean="0"/>
              <a:t>‹Nr.›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0391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26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651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4977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304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630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49955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281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607" algn="l" defTabSz="1316651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505096-80B4-2D4B-8537-670D66D09BFC}" type="slidenum">
              <a:rPr lang="en-DE" smtClean="0"/>
              <a:t>5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080531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778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032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236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i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5925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Gradient">
    <p:bg>
      <p:bgPr>
        <a:gradFill flip="none" rotWithShape="1">
          <a:gsLst>
            <a:gs pos="0">
              <a:srgbClr val="784D92"/>
            </a:gs>
            <a:gs pos="39000">
              <a:srgbClr val="784D92"/>
            </a:gs>
            <a:gs pos="61000">
              <a:srgbClr val="4975B4"/>
            </a:gs>
            <a:gs pos="100000">
              <a:srgbClr val="01B2E7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139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Gradient">
    <p:bg>
      <p:bgPr>
        <a:gradFill flip="none" rotWithShape="1">
          <a:gsLst>
            <a:gs pos="0">
              <a:srgbClr val="784D92"/>
            </a:gs>
            <a:gs pos="39000">
              <a:srgbClr val="784D92"/>
            </a:gs>
            <a:gs pos="61000">
              <a:srgbClr val="4975B4"/>
            </a:gs>
            <a:gs pos="100000">
              <a:srgbClr val="01B2E7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92133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Gradient">
    <p:bg>
      <p:bgPr>
        <a:gradFill>
          <a:gsLst>
            <a:gs pos="0">
              <a:srgbClr val="784D92"/>
            </a:gs>
            <a:gs pos="39000">
              <a:srgbClr val="784D92"/>
            </a:gs>
            <a:gs pos="61000">
              <a:srgbClr val="4975B4"/>
            </a:gs>
            <a:gs pos="100000">
              <a:srgbClr val="01B2E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3249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Gradient">
    <p:bg>
      <p:bgPr>
        <a:gradFill flip="none" rotWithShape="1">
          <a:gsLst>
            <a:gs pos="0">
              <a:srgbClr val="784D92"/>
            </a:gs>
            <a:gs pos="39000">
              <a:srgbClr val="784D92"/>
            </a:gs>
            <a:gs pos="61000">
              <a:srgbClr val="4975B4"/>
            </a:gs>
            <a:gs pos="100000">
              <a:srgbClr val="01B2E7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3186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934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532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2/21/24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07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2/21/24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2567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2/21/24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817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2/21/24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98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2/21/24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743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2/21/24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443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2/21/24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99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76" r:id="rId14"/>
    <p:sldLayoutId id="2147483677" r:id="rId15"/>
    <p:sldLayoutId id="2147483678" r:id="rId16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emf"/><Relationship Id="rId3" Type="http://schemas.openxmlformats.org/officeDocument/2006/relationships/image" Target="../media/image17.png"/><Relationship Id="rId7" Type="http://schemas.openxmlformats.org/officeDocument/2006/relationships/image" Target="../media/image21.emf"/><Relationship Id="rId12" Type="http://schemas.openxmlformats.org/officeDocument/2006/relationships/image" Target="../media/image26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0.png"/><Relationship Id="rId4" Type="http://schemas.openxmlformats.org/officeDocument/2006/relationships/image" Target="../media/image2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4">
            <a:extLst>
              <a:ext uri="{FF2B5EF4-FFF2-40B4-BE49-F238E27FC236}">
                <a16:creationId xmlns:a16="http://schemas.microsoft.com/office/drawing/2014/main" id="{B59A7445-25C6-F94E-B997-1653EC0905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002885" y="709145"/>
            <a:ext cx="5854655" cy="3740338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EE0C418C-D1AB-8647-B553-1306070590F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1593195" y="747659"/>
            <a:ext cx="1097656" cy="3680673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E0816D50-A08F-2C4C-AD65-7E8E67A9723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46395" y="5278218"/>
            <a:ext cx="11978146" cy="401625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5685CBD6-4C79-8C47-B1FB-3290DFE41DB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36036" y="10236200"/>
            <a:ext cx="2946400" cy="29464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2965576-AFD0-9A4E-AC35-A556DC67F52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724875" y="10237650"/>
            <a:ext cx="1558326" cy="1172679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D2EA53F4-ED2E-CB42-A751-2DE305872C0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3724875" y="11621733"/>
            <a:ext cx="1610459" cy="1607992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15C60F90-6436-944A-A9A3-0C5CE3F1FE18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5525640" y="10240360"/>
            <a:ext cx="1469617" cy="960149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3905464A-B2A0-3141-9069-D0A3BA31368F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6860011" y="12114758"/>
            <a:ext cx="918834" cy="1110955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C583E982-8E15-F148-A766-EE4F4A4BAE2D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5634002" y="11778029"/>
            <a:ext cx="1068519" cy="549279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D566416D-9B85-7343-9DC3-CB25DC2AC10F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5942677" y="12425729"/>
            <a:ext cx="451167" cy="287671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E3D04BB1-BF96-CD45-8BA5-6161CF4B4B1F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5707131" y="12905920"/>
            <a:ext cx="922858" cy="286563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8403F776-0750-CE40-A309-E4F8DEC85F14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6995348" y="10947400"/>
            <a:ext cx="785399" cy="781418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B286955C-ABF0-2643-A655-2C748BDFA32D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8083809" y="10269763"/>
            <a:ext cx="5000924" cy="1347336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4D35C930-B737-5449-BF14-C2041BE67525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8152655" y="12153990"/>
            <a:ext cx="4931118" cy="1038302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C1FB345C-8A7F-D343-B6EC-C9012673D559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536036" y="707064"/>
            <a:ext cx="3845462" cy="384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88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Logo, icon&#10;&#10;Description automatically generated">
            <a:extLst>
              <a:ext uri="{FF2B5EF4-FFF2-40B4-BE49-F238E27FC236}">
                <a16:creationId xmlns:a16="http://schemas.microsoft.com/office/drawing/2014/main" id="{B1AC5889-55C7-164D-9BBF-DC9B2C295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035" y="707063"/>
            <a:ext cx="3845463" cy="3845463"/>
          </a:xfrm>
          <a:prstGeom prst="rect">
            <a:avLst/>
          </a:prstGeom>
        </p:spPr>
      </p:pic>
      <p:pic>
        <p:nvPicPr>
          <p:cNvPr id="27" name="Picture 26" descr="Logo, company name&#10;&#10;Description automatically generated">
            <a:extLst>
              <a:ext uri="{FF2B5EF4-FFF2-40B4-BE49-F238E27FC236}">
                <a16:creationId xmlns:a16="http://schemas.microsoft.com/office/drawing/2014/main" id="{648B2A87-CA7D-0748-830D-83E7097F34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2885" y="707065"/>
            <a:ext cx="5854655" cy="3740338"/>
          </a:xfrm>
          <a:prstGeom prst="rect">
            <a:avLst/>
          </a:prstGeom>
        </p:spPr>
      </p:pic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633F8621-DFA6-8C47-AA8A-24C6CB5443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4874" y="11615254"/>
            <a:ext cx="1610459" cy="1610459"/>
          </a:xfrm>
          <a:prstGeom prst="rect">
            <a:avLst/>
          </a:prstGeom>
        </p:spPr>
      </p:pic>
      <p:pic>
        <p:nvPicPr>
          <p:cNvPr id="30" name="Picture 29" descr="Shape&#10;&#10;Description automatically generated">
            <a:extLst>
              <a:ext uri="{FF2B5EF4-FFF2-40B4-BE49-F238E27FC236}">
                <a16:creationId xmlns:a16="http://schemas.microsoft.com/office/drawing/2014/main" id="{9E13C783-F1C8-FB4E-AB57-2CF27758A3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83809" y="10266054"/>
            <a:ext cx="5027309" cy="1354446"/>
          </a:xfrm>
          <a:prstGeom prst="rect">
            <a:avLst/>
          </a:prstGeom>
        </p:spPr>
      </p:pic>
      <p:pic>
        <p:nvPicPr>
          <p:cNvPr id="31" name="Picture 30" descr="Icon&#10;&#10;Description automatically generated">
            <a:extLst>
              <a:ext uri="{FF2B5EF4-FFF2-40B4-BE49-F238E27FC236}">
                <a16:creationId xmlns:a16="http://schemas.microsoft.com/office/drawing/2014/main" id="{26C058D3-1CAB-284A-997F-6AB18DAC72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3472" y="12422718"/>
            <a:ext cx="455650" cy="29052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79BEC58-1060-2B48-B308-604049B096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0" y="12103603"/>
            <a:ext cx="922857" cy="1122110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8FD503B3-A2F0-A44D-9209-7F4EB9C82A8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5517892" y="10236200"/>
            <a:ext cx="1477346" cy="965200"/>
          </a:xfrm>
          <a:prstGeom prst="rect">
            <a:avLst/>
          </a:prstGeom>
        </p:spPr>
      </p:pic>
      <p:pic>
        <p:nvPicPr>
          <p:cNvPr id="34" name="Picture 33" descr="Shape, arrow&#10;&#10;Description automatically generated">
            <a:extLst>
              <a:ext uri="{FF2B5EF4-FFF2-40B4-BE49-F238E27FC236}">
                <a16:creationId xmlns:a16="http://schemas.microsoft.com/office/drawing/2014/main" id="{B561DED8-ADB4-8344-B0A3-D0BAAB23CC1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26618" y="10859849"/>
            <a:ext cx="922857" cy="918179"/>
          </a:xfrm>
          <a:prstGeom prst="rect">
            <a:avLst/>
          </a:prstGeom>
        </p:spPr>
      </p:pic>
      <p:pic>
        <p:nvPicPr>
          <p:cNvPr id="35" name="Picture 34" descr="Shape, icon&#10;&#10;Description automatically generated">
            <a:extLst>
              <a:ext uri="{FF2B5EF4-FFF2-40B4-BE49-F238E27FC236}">
                <a16:creationId xmlns:a16="http://schemas.microsoft.com/office/drawing/2014/main" id="{DC54FD0D-1EF0-BC4E-AAC7-2DE9B710AA5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25376" y="10205766"/>
            <a:ext cx="1609958" cy="1211534"/>
          </a:xfrm>
          <a:prstGeom prst="rect">
            <a:avLst/>
          </a:prstGeom>
        </p:spPr>
      </p:pic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3BA74A07-17DE-6246-B61A-7DE3E72F15F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2510" y="10236200"/>
            <a:ext cx="2946401" cy="294640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C794024-21C2-2E4E-B3B6-73D54C6C101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27255" y="12151816"/>
            <a:ext cx="5090414" cy="106398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1A9CAD3-4AAB-AC43-B806-FA59690790E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6036" y="5278218"/>
            <a:ext cx="11998864" cy="4017241"/>
          </a:xfrm>
          <a:prstGeom prst="rect">
            <a:avLst/>
          </a:prstGeom>
        </p:spPr>
      </p:pic>
      <p:pic>
        <p:nvPicPr>
          <p:cNvPr id="3" name="Grafik 2" descr="Ein Bild, das Schrift, Grafiken, Symbol, Logo enthält.&#10;&#10;Automatisch generierte Beschreibung">
            <a:extLst>
              <a:ext uri="{FF2B5EF4-FFF2-40B4-BE49-F238E27FC236}">
                <a16:creationId xmlns:a16="http://schemas.microsoft.com/office/drawing/2014/main" id="{4051A5AA-3118-D17F-554C-1E5D44938C69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89710" r="-4856"/>
          <a:stretch/>
        </p:blipFill>
        <p:spPr>
          <a:xfrm>
            <a:off x="11478927" y="707063"/>
            <a:ext cx="1808683" cy="3845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710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5FE215-059B-3748-9EF9-B73ED1C2D3A8}"/>
              </a:ext>
            </a:extLst>
          </p:cNvPr>
          <p:cNvSpPr txBox="1"/>
          <p:nvPr/>
        </p:nvSpPr>
        <p:spPr>
          <a:xfrm>
            <a:off x="468630" y="500881"/>
            <a:ext cx="77038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Hallo</a:t>
            </a:r>
          </a:p>
          <a:p>
            <a:r>
              <a:rPr lang="de-DE" sz="9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Beispieltext</a:t>
            </a:r>
            <a:endParaRPr lang="en-DE" sz="9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6FEE0425-7554-5042-A05D-A9E3050C70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072" y="9999397"/>
            <a:ext cx="4959321" cy="3162136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ECB7AC4-3BB2-A74A-8FCA-9F49F6163B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9000" y="10052982"/>
            <a:ext cx="1308100" cy="13081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3D2CC0-2B1C-CA45-918B-1A9036A14C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0" y="11452083"/>
            <a:ext cx="1405903" cy="17094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279737-9ED7-8240-9507-AC83A45E3F6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682392" y="9999398"/>
            <a:ext cx="5582758" cy="321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902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919C961-348B-4B4E-ABF5-D0C7FFB38C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647994" y="10009466"/>
            <a:ext cx="1448003" cy="14480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58B92F4-CA18-7347-983F-B0D0AD4C426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643708" y="11778269"/>
            <a:ext cx="1452289" cy="147134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AC0DAAF-9325-C54D-BB59-BF68B0BBDB5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96952" y="9808595"/>
            <a:ext cx="4509428" cy="339345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15BF6B3-9A60-6E42-AECF-35CC0C3251FB}"/>
              </a:ext>
            </a:extLst>
          </p:cNvPr>
          <p:cNvSpPr txBox="1"/>
          <p:nvPr/>
        </p:nvSpPr>
        <p:spPr>
          <a:xfrm>
            <a:off x="468630" y="500881"/>
            <a:ext cx="77038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0" b="1" dirty="0">
                <a:solidFill>
                  <a:srgbClr val="794D93"/>
                </a:solidFill>
                <a:latin typeface="Century Gothic" panose="020B0502020202020204" pitchFamily="34" charset="0"/>
              </a:rPr>
              <a:t>Beispieltext</a:t>
            </a:r>
            <a:endParaRPr lang="en-DE" sz="9000" b="1" dirty="0">
              <a:solidFill>
                <a:srgbClr val="794D9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AF4442B-F434-5A46-A39A-1E840A2C898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772400" y="10053525"/>
            <a:ext cx="5492749" cy="3161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332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460DAF8-BDEE-F847-BD8D-86A5C67C98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665288" y="10142938"/>
            <a:ext cx="1742473" cy="113841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96C41D9-18BD-2747-84B5-BD6B0BE06D4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77209" y="10052982"/>
            <a:ext cx="4959322" cy="316213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21D69F3-0D96-6546-9B93-113C2FAAAB1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696859" y="11544300"/>
            <a:ext cx="1679332" cy="167081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AB12EE8-D1E9-B74D-B5CC-93262BE5F571}"/>
              </a:ext>
            </a:extLst>
          </p:cNvPr>
          <p:cNvSpPr txBox="1"/>
          <p:nvPr/>
        </p:nvSpPr>
        <p:spPr>
          <a:xfrm>
            <a:off x="468630" y="500881"/>
            <a:ext cx="77038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0" b="1" dirty="0">
                <a:solidFill>
                  <a:srgbClr val="794D93"/>
                </a:solidFill>
                <a:latin typeface="Century Gothic" panose="020B0502020202020204" pitchFamily="34" charset="0"/>
              </a:rPr>
              <a:t>Hallo </a:t>
            </a:r>
          </a:p>
          <a:p>
            <a:r>
              <a:rPr lang="de-DE" sz="9000" b="1" dirty="0">
                <a:solidFill>
                  <a:srgbClr val="794D93"/>
                </a:solidFill>
                <a:latin typeface="Century Gothic" panose="020B0502020202020204" pitchFamily="34" charset="0"/>
              </a:rPr>
              <a:t>Beispieltext</a:t>
            </a:r>
            <a:endParaRPr lang="en-DE" sz="9000" b="1" dirty="0">
              <a:solidFill>
                <a:srgbClr val="794D9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9F98997C-8FAB-2D46-AF72-0560DAE5AB0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772400" y="10053525"/>
            <a:ext cx="5492749" cy="3161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298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5405FC-5A9C-D742-9C44-654E5FCE7A73}"/>
              </a:ext>
            </a:extLst>
          </p:cNvPr>
          <p:cNvSpPr txBox="1"/>
          <p:nvPr/>
        </p:nvSpPr>
        <p:spPr>
          <a:xfrm>
            <a:off x="468630" y="500880"/>
            <a:ext cx="126631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Hallo </a:t>
            </a:r>
          </a:p>
          <a:p>
            <a:r>
              <a:rPr lang="de-DE" sz="9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Beispieltext</a:t>
            </a:r>
            <a:endParaRPr lang="en-DE" sz="9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92639D-2450-0F4F-AE42-8FFC2250F9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267240" y="10838754"/>
            <a:ext cx="3864560" cy="2223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560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106F6D5-1051-554E-83A1-FFE2646658DA}"/>
              </a:ext>
            </a:extLst>
          </p:cNvPr>
          <p:cNvSpPr txBox="1"/>
          <p:nvPr/>
        </p:nvSpPr>
        <p:spPr>
          <a:xfrm>
            <a:off x="468630" y="1127016"/>
            <a:ext cx="126631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Beispieltext</a:t>
            </a:r>
            <a:endParaRPr lang="en-DE" sz="9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C71514-E658-A946-B262-4A5BC8D7D0B6}"/>
              </a:ext>
            </a:extLst>
          </p:cNvPr>
          <p:cNvSpPr txBox="1"/>
          <p:nvPr/>
        </p:nvSpPr>
        <p:spPr>
          <a:xfrm>
            <a:off x="468630" y="619185"/>
            <a:ext cx="77038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700" b="1" dirty="0">
                <a:solidFill>
                  <a:schemeClr val="bg1"/>
                </a:solidFill>
                <a:latin typeface="Century Gothic" panose="020B0502020202020204" pitchFamily="34" charset="0"/>
              </a:rPr>
              <a:t>Kleingedrucktes</a:t>
            </a:r>
            <a:endParaRPr lang="en-DE" sz="27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FA5AF19E-74D1-FA85-82A1-CF6FF1619E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267240" y="10838754"/>
            <a:ext cx="3864560" cy="2223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9796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E3F1F4-1F7D-184E-931A-ED82969D7F0C}"/>
              </a:ext>
            </a:extLst>
          </p:cNvPr>
          <p:cNvSpPr txBox="1"/>
          <p:nvPr/>
        </p:nvSpPr>
        <p:spPr>
          <a:xfrm>
            <a:off x="468630" y="500880"/>
            <a:ext cx="126631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Beispieltext</a:t>
            </a:r>
            <a:endParaRPr lang="en-GB" sz="9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F5EF221-2D02-F87F-1DCF-A976C7E5E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267240" y="10838754"/>
            <a:ext cx="3864560" cy="2223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728878"/>
      </p:ext>
    </p:extLst>
  </p:cSld>
  <p:clrMapOvr>
    <a:masterClrMapping/>
  </p:clrMapOvr>
</p:sld>
</file>

<file path=ppt/theme/theme1.xml><?xml version="1.0" encoding="utf-8"?>
<a:theme xmlns:a="http://schemas.openxmlformats.org/drawingml/2006/main" name="WEIS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</Words>
  <Application>Microsoft Macintosh PowerPoint</Application>
  <PresentationFormat>Benutzerdefiniert</PresentationFormat>
  <Paragraphs>11</Paragraphs>
  <Slides>8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WEISS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Erlis Zarishta</dc:creator>
  <cp:lastModifiedBy>Matthias Wörle</cp:lastModifiedBy>
  <cp:revision>14</cp:revision>
  <dcterms:created xsi:type="dcterms:W3CDTF">2022-02-15T14:50:32Z</dcterms:created>
  <dcterms:modified xsi:type="dcterms:W3CDTF">2024-02-21T09:05:08Z</dcterms:modified>
</cp:coreProperties>
</file>