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1" r:id="rId2"/>
    <p:sldId id="267" r:id="rId3"/>
    <p:sldId id="268" r:id="rId4"/>
  </p:sldIdLst>
  <p:sldSz cx="91440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86B"/>
    <a:srgbClr val="FFD628"/>
    <a:srgbClr val="DA38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022"/>
    <p:restoredTop sz="94673"/>
  </p:normalViewPr>
  <p:slideViewPr>
    <p:cSldViewPr snapToGrid="0" snapToObjects="1">
      <p:cViewPr varScale="1">
        <p:scale>
          <a:sx n="61" d="100"/>
          <a:sy n="61" d="100"/>
        </p:scale>
        <p:origin x="247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96484"/>
            <a:ext cx="7772400" cy="31834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802717"/>
            <a:ext cx="6858000" cy="220768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32C-3798-674C-9D7A-8D8B84FD5C3B}" type="datetimeFigureOut">
              <a:rPr lang="en-DE" smtClean="0"/>
              <a:t>09/06/2023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0598-C689-C546-A830-7C9341A0BA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7406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32C-3798-674C-9D7A-8D8B84FD5C3B}" type="datetimeFigureOut">
              <a:rPr lang="en-DE" smtClean="0"/>
              <a:t>09/06/2023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0598-C689-C546-A830-7C9341A0BA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35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486834"/>
            <a:ext cx="1971675" cy="774911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486834"/>
            <a:ext cx="5800725" cy="77491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32C-3798-674C-9D7A-8D8B84FD5C3B}" type="datetimeFigureOut">
              <a:rPr lang="en-DE" smtClean="0"/>
              <a:t>09/06/2023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0598-C689-C546-A830-7C9341A0BA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750347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32C-3798-674C-9D7A-8D8B84FD5C3B}" type="datetimeFigureOut">
              <a:rPr lang="en-DE" smtClean="0"/>
              <a:t>09/06/2023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0598-C689-C546-A830-7C9341A0BA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56567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279653"/>
            <a:ext cx="7886700" cy="380364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6119286"/>
            <a:ext cx="7886700" cy="200024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32C-3798-674C-9D7A-8D8B84FD5C3B}" type="datetimeFigureOut">
              <a:rPr lang="en-DE" smtClean="0"/>
              <a:t>09/06/2023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0598-C689-C546-A830-7C9341A0BA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74008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434167"/>
            <a:ext cx="3886200" cy="5801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434167"/>
            <a:ext cx="3886200" cy="5801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32C-3798-674C-9D7A-8D8B84FD5C3B}" type="datetimeFigureOut">
              <a:rPr lang="en-DE" smtClean="0"/>
              <a:t>09/06/2023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0598-C689-C546-A830-7C9341A0BA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866996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86836"/>
            <a:ext cx="7886700" cy="1767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241551"/>
            <a:ext cx="3868340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3340100"/>
            <a:ext cx="3868340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241551"/>
            <a:ext cx="3887391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3340100"/>
            <a:ext cx="3887391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32C-3798-674C-9D7A-8D8B84FD5C3B}" type="datetimeFigureOut">
              <a:rPr lang="en-DE" smtClean="0"/>
              <a:t>09/06/2023</a:t>
            </a:fld>
            <a:endParaRPr lang="en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0598-C689-C546-A830-7C9341A0BA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65998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32C-3798-674C-9D7A-8D8B84FD5C3B}" type="datetimeFigureOut">
              <a:rPr lang="en-DE" smtClean="0"/>
              <a:t>09/06/2023</a:t>
            </a:fld>
            <a:endParaRPr lang="en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0598-C689-C546-A830-7C9341A0BA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218960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32C-3798-674C-9D7A-8D8B84FD5C3B}" type="datetimeFigureOut">
              <a:rPr lang="en-DE" smtClean="0"/>
              <a:t>09/06/2023</a:t>
            </a:fld>
            <a:endParaRPr lang="en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0598-C689-C546-A830-7C9341A0BA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54806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09600"/>
            <a:ext cx="2949178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316569"/>
            <a:ext cx="4629150" cy="6498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743200"/>
            <a:ext cx="2949178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32C-3798-674C-9D7A-8D8B84FD5C3B}" type="datetimeFigureOut">
              <a:rPr lang="en-DE" smtClean="0"/>
              <a:t>09/06/2023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0598-C689-C546-A830-7C9341A0BA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770250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09600"/>
            <a:ext cx="2949178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316569"/>
            <a:ext cx="4629150" cy="64981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743200"/>
            <a:ext cx="2949178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32C-3798-674C-9D7A-8D8B84FD5C3B}" type="datetimeFigureOut">
              <a:rPr lang="en-DE" smtClean="0"/>
              <a:t>09/06/2023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0598-C689-C546-A830-7C9341A0BA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02768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86836"/>
            <a:ext cx="78867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34167"/>
            <a:ext cx="78867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FE32C-3798-674C-9D7A-8D8B84FD5C3B}" type="datetimeFigureOut">
              <a:rPr lang="en-DE" smtClean="0"/>
              <a:pPr/>
              <a:t>09/06/2023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60598-C689-C546-A830-7C9341A0BAFC}" type="slidenum">
              <a:rPr lang="en-DE" smtClean="0"/>
              <a:pPr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923631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8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00DC162C-1483-F841-8F7F-A8E09CE0EE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4178" y="578250"/>
            <a:ext cx="8024929" cy="6501819"/>
          </a:xfrm>
        </p:spPr>
        <p:txBody>
          <a:bodyPr anchor="t">
            <a:noAutofit/>
          </a:bodyPr>
          <a:lstStyle/>
          <a:p>
            <a:pPr algn="l"/>
            <a:r>
              <a:rPr lang="en-GB" sz="4500" b="1" dirty="0">
                <a:solidFill>
                  <a:schemeClr val="bg1"/>
                </a:solidFill>
                <a:latin typeface="Century Gothic" panose="020B0502020202020204" pitchFamily="34" charset="0"/>
              </a:rPr>
              <a:t>“ZITAT”</a:t>
            </a:r>
            <a:br>
              <a:rPr lang="en-GB" b="1" dirty="0">
                <a:solidFill>
                  <a:schemeClr val="bg1"/>
                </a:solidFill>
                <a:latin typeface="Century Gothic" panose="020B0502020202020204" pitchFamily="34" charset="0"/>
              </a:rPr>
            </a:br>
            <a:br>
              <a:rPr lang="en-GB" sz="3000" b="1" dirty="0">
                <a:solidFill>
                  <a:schemeClr val="bg1"/>
                </a:solidFill>
                <a:latin typeface="Century Gothic" panose="020B0502020202020204" pitchFamily="34" charset="0"/>
              </a:rPr>
            </a:br>
            <a:r>
              <a:rPr lang="en-GB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Name </a:t>
            </a:r>
            <a:r>
              <a:rPr lang="en-GB" sz="2400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Nachname</a:t>
            </a:r>
            <a:r>
              <a:rPr lang="en-GB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, </a:t>
            </a:r>
            <a:br>
              <a:rPr lang="en-GB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</a:br>
            <a:r>
              <a:rPr lang="en-GB" sz="24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Funktion</a:t>
            </a:r>
            <a:r>
              <a:rPr lang="en-GB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 Institution</a:t>
            </a:r>
            <a:br>
              <a:rPr lang="en-GB" dirty="0">
                <a:solidFill>
                  <a:schemeClr val="bg1"/>
                </a:solidFill>
                <a:latin typeface="Century Gothic" panose="020B0502020202020204" pitchFamily="34" charset="0"/>
              </a:rPr>
            </a:br>
            <a:br>
              <a:rPr lang="en-GB" b="1" dirty="0">
                <a:solidFill>
                  <a:schemeClr val="bg1"/>
                </a:solidFill>
                <a:latin typeface="Century Gothic" panose="020B0502020202020204" pitchFamily="34" charset="0"/>
              </a:rPr>
            </a:br>
            <a:endParaRPr lang="en-DE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60CD1AC-D161-0548-9AC1-F1699B6DB98F}"/>
              </a:ext>
            </a:extLst>
          </p:cNvPr>
          <p:cNvGrpSpPr/>
          <p:nvPr/>
        </p:nvGrpSpPr>
        <p:grpSpPr>
          <a:xfrm>
            <a:off x="5409958" y="4572000"/>
            <a:ext cx="3259864" cy="3299452"/>
            <a:chOff x="3610578" y="5541921"/>
            <a:chExt cx="3837875" cy="3884482"/>
          </a:xfrm>
        </p:grpSpPr>
        <p:pic>
          <p:nvPicPr>
            <p:cNvPr id="15" name="Picture 2" descr="shallow focus photography of woman outdoor during day">
              <a:extLst>
                <a:ext uri="{FF2B5EF4-FFF2-40B4-BE49-F238E27FC236}">
                  <a16:creationId xmlns:a16="http://schemas.microsoft.com/office/drawing/2014/main" id="{207D48D8-B5EF-1D42-B63A-BBBD4FA573B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62" r="12471"/>
            <a:stretch/>
          </p:blipFill>
          <p:spPr bwMode="auto">
            <a:xfrm rot="64561">
              <a:off x="4148737" y="6242390"/>
              <a:ext cx="2761559" cy="25774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B1D0E26-F101-F941-83CA-E657658EBE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88000"/>
            </a:blip>
            <a:stretch>
              <a:fillRect/>
            </a:stretch>
          </p:blipFill>
          <p:spPr>
            <a:xfrm>
              <a:off x="3610578" y="5541921"/>
              <a:ext cx="3837875" cy="3884482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61CC938-C827-1249-B990-7CE1E40E5D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463" y="6602930"/>
            <a:ext cx="2154141" cy="19628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EE7553C-CC5A-F042-A39E-386DE6B11C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6791" y="8300680"/>
            <a:ext cx="1775655" cy="373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18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38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00DC162C-1483-F841-8F7F-A8E09CE0EE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4178" y="578250"/>
            <a:ext cx="8024929" cy="6501819"/>
          </a:xfrm>
        </p:spPr>
        <p:txBody>
          <a:bodyPr anchor="t">
            <a:noAutofit/>
          </a:bodyPr>
          <a:lstStyle/>
          <a:p>
            <a:pPr algn="l"/>
            <a:r>
              <a:rPr lang="en-GB" sz="4500" b="1" dirty="0">
                <a:solidFill>
                  <a:srgbClr val="00386B"/>
                </a:solidFill>
                <a:latin typeface="Century Gothic" panose="020B0502020202020204" pitchFamily="34" charset="0"/>
              </a:rPr>
              <a:t>“</a:t>
            </a:r>
            <a:r>
              <a:rPr lang="en-GB" sz="4500" b="1" dirty="0" err="1">
                <a:solidFill>
                  <a:srgbClr val="00386B"/>
                </a:solidFill>
                <a:latin typeface="Century Gothic" panose="020B0502020202020204" pitchFamily="34" charset="0"/>
              </a:rPr>
              <a:t>Zitat</a:t>
            </a:r>
            <a:r>
              <a:rPr lang="en-GB" sz="4500" b="1" dirty="0">
                <a:solidFill>
                  <a:srgbClr val="00386B"/>
                </a:solidFill>
                <a:latin typeface="Century Gothic" panose="020B0502020202020204" pitchFamily="34" charset="0"/>
              </a:rPr>
              <a:t>”</a:t>
            </a:r>
            <a:br>
              <a:rPr lang="en-GB" b="1" dirty="0">
                <a:solidFill>
                  <a:srgbClr val="00386B"/>
                </a:solidFill>
                <a:latin typeface="Century Gothic" panose="020B0502020202020204" pitchFamily="34" charset="0"/>
              </a:rPr>
            </a:br>
            <a:br>
              <a:rPr lang="en-GB" sz="3000" b="1" dirty="0">
                <a:solidFill>
                  <a:srgbClr val="00386B"/>
                </a:solidFill>
                <a:latin typeface="Century Gothic" panose="020B0502020202020204" pitchFamily="34" charset="0"/>
              </a:rPr>
            </a:br>
            <a:r>
              <a:rPr lang="en-GB" sz="2400" b="1" dirty="0">
                <a:solidFill>
                  <a:srgbClr val="00386B"/>
                </a:solidFill>
                <a:latin typeface="Century Gothic" panose="020B0502020202020204" pitchFamily="34" charset="0"/>
              </a:rPr>
              <a:t>Name </a:t>
            </a:r>
            <a:r>
              <a:rPr lang="en-GB" sz="2400" b="1" dirty="0" err="1">
                <a:solidFill>
                  <a:srgbClr val="00386B"/>
                </a:solidFill>
                <a:latin typeface="Century Gothic" panose="020B0502020202020204" pitchFamily="34" charset="0"/>
              </a:rPr>
              <a:t>Nachname</a:t>
            </a:r>
            <a:r>
              <a:rPr lang="en-GB" sz="2400" b="1" dirty="0">
                <a:solidFill>
                  <a:srgbClr val="00386B"/>
                </a:solidFill>
                <a:latin typeface="Century Gothic" panose="020B0502020202020204" pitchFamily="34" charset="0"/>
              </a:rPr>
              <a:t>, </a:t>
            </a:r>
            <a:br>
              <a:rPr lang="en-GB" sz="2400" b="1" dirty="0">
                <a:solidFill>
                  <a:srgbClr val="00386B"/>
                </a:solidFill>
                <a:latin typeface="Century Gothic" panose="020B0502020202020204" pitchFamily="34" charset="0"/>
              </a:rPr>
            </a:br>
            <a:r>
              <a:rPr lang="en-GB" sz="2400" dirty="0" err="1">
                <a:solidFill>
                  <a:srgbClr val="00386B"/>
                </a:solidFill>
                <a:latin typeface="Century Gothic" panose="020B0502020202020204" pitchFamily="34" charset="0"/>
              </a:rPr>
              <a:t>Funktion</a:t>
            </a:r>
            <a:r>
              <a:rPr lang="en-GB" sz="2400" dirty="0">
                <a:solidFill>
                  <a:srgbClr val="00386B"/>
                </a:solidFill>
                <a:latin typeface="Century Gothic" panose="020B0502020202020204" pitchFamily="34" charset="0"/>
              </a:rPr>
              <a:t>, Institution</a:t>
            </a:r>
            <a:br>
              <a:rPr lang="en-GB" b="1" dirty="0">
                <a:solidFill>
                  <a:srgbClr val="00386B"/>
                </a:solidFill>
                <a:latin typeface="Century Gothic" panose="020B0502020202020204" pitchFamily="34" charset="0"/>
              </a:rPr>
            </a:br>
            <a:endParaRPr lang="en-DE" b="1" dirty="0">
              <a:solidFill>
                <a:srgbClr val="00386B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60CD1AC-D161-0548-9AC1-F1699B6DB98F}"/>
              </a:ext>
            </a:extLst>
          </p:cNvPr>
          <p:cNvGrpSpPr/>
          <p:nvPr/>
        </p:nvGrpSpPr>
        <p:grpSpPr>
          <a:xfrm>
            <a:off x="5409958" y="4572000"/>
            <a:ext cx="3259864" cy="3299452"/>
            <a:chOff x="3610578" y="5541921"/>
            <a:chExt cx="3837875" cy="3884482"/>
          </a:xfrm>
        </p:grpSpPr>
        <p:pic>
          <p:nvPicPr>
            <p:cNvPr id="15" name="Picture 2" descr="shallow focus photography of woman outdoor during day">
              <a:extLst>
                <a:ext uri="{FF2B5EF4-FFF2-40B4-BE49-F238E27FC236}">
                  <a16:creationId xmlns:a16="http://schemas.microsoft.com/office/drawing/2014/main" id="{207D48D8-B5EF-1D42-B63A-BBBD4FA573B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62" r="12471"/>
            <a:stretch/>
          </p:blipFill>
          <p:spPr bwMode="auto">
            <a:xfrm rot="64561">
              <a:off x="4148737" y="6242390"/>
              <a:ext cx="2761559" cy="25774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B1D0E26-F101-F941-83CA-E657658EBE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88000"/>
            </a:blip>
            <a:stretch>
              <a:fillRect/>
            </a:stretch>
          </p:blipFill>
          <p:spPr>
            <a:xfrm>
              <a:off x="3610578" y="5541921"/>
              <a:ext cx="3837875" cy="3884482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2A08F56A-2823-FD42-8A69-A6F43A38D9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826" y="6602931"/>
            <a:ext cx="2154141" cy="19628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11820D-CA3E-634B-8134-D3DA01113A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6792" y="8300680"/>
            <a:ext cx="1775655" cy="373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267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6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00DC162C-1483-F841-8F7F-A8E09CE0EE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4178" y="578250"/>
            <a:ext cx="8024929" cy="6501819"/>
          </a:xfrm>
        </p:spPr>
        <p:txBody>
          <a:bodyPr anchor="t">
            <a:noAutofit/>
          </a:bodyPr>
          <a:lstStyle/>
          <a:p>
            <a:pPr algn="l"/>
            <a:r>
              <a:rPr lang="en-GB" sz="4500" b="1" dirty="0">
                <a:solidFill>
                  <a:srgbClr val="DA382D"/>
                </a:solidFill>
                <a:latin typeface="Century Gothic" panose="020B0502020202020204" pitchFamily="34" charset="0"/>
              </a:rPr>
              <a:t>“</a:t>
            </a:r>
            <a:r>
              <a:rPr lang="en-GB" sz="4500" b="1" dirty="0" err="1">
                <a:solidFill>
                  <a:srgbClr val="DA382D"/>
                </a:solidFill>
                <a:latin typeface="Century Gothic" panose="020B0502020202020204" pitchFamily="34" charset="0"/>
              </a:rPr>
              <a:t>Zitat</a:t>
            </a:r>
            <a:r>
              <a:rPr lang="en-GB" sz="4500" b="1" dirty="0">
                <a:solidFill>
                  <a:srgbClr val="DA382D"/>
                </a:solidFill>
                <a:latin typeface="Century Gothic" panose="020B0502020202020204" pitchFamily="34" charset="0"/>
              </a:rPr>
              <a:t>”</a:t>
            </a:r>
            <a:br>
              <a:rPr lang="en-GB" b="1" dirty="0">
                <a:solidFill>
                  <a:srgbClr val="DA382D"/>
                </a:solidFill>
                <a:latin typeface="Century Gothic" panose="020B0502020202020204" pitchFamily="34" charset="0"/>
              </a:rPr>
            </a:br>
            <a:br>
              <a:rPr lang="en-GB" sz="3000" b="1" dirty="0">
                <a:solidFill>
                  <a:srgbClr val="DA382D"/>
                </a:solidFill>
                <a:latin typeface="Century Gothic" panose="020B0502020202020204" pitchFamily="34" charset="0"/>
              </a:rPr>
            </a:br>
            <a:r>
              <a:rPr lang="en-GB" sz="2400" b="1" dirty="0">
                <a:solidFill>
                  <a:srgbClr val="DA382D"/>
                </a:solidFill>
                <a:latin typeface="Century Gothic" panose="020B0502020202020204" pitchFamily="34" charset="0"/>
              </a:rPr>
              <a:t>Name </a:t>
            </a:r>
            <a:r>
              <a:rPr lang="en-GB" sz="2400" b="1" dirty="0" err="1">
                <a:solidFill>
                  <a:srgbClr val="DA382D"/>
                </a:solidFill>
                <a:latin typeface="Century Gothic" panose="020B0502020202020204" pitchFamily="34" charset="0"/>
              </a:rPr>
              <a:t>Nachname</a:t>
            </a:r>
            <a:r>
              <a:rPr lang="en-GB" sz="2400" b="1" dirty="0">
                <a:solidFill>
                  <a:srgbClr val="DA382D"/>
                </a:solidFill>
                <a:latin typeface="Century Gothic" panose="020B0502020202020204" pitchFamily="34" charset="0"/>
              </a:rPr>
              <a:t>, </a:t>
            </a:r>
            <a:br>
              <a:rPr lang="en-GB" sz="2400" b="1" dirty="0">
                <a:solidFill>
                  <a:srgbClr val="DA382D"/>
                </a:solidFill>
                <a:latin typeface="Century Gothic" panose="020B0502020202020204" pitchFamily="34" charset="0"/>
              </a:rPr>
            </a:br>
            <a:r>
              <a:rPr lang="en-GB" sz="2400" dirty="0" err="1">
                <a:solidFill>
                  <a:srgbClr val="DA382D"/>
                </a:solidFill>
                <a:latin typeface="Century Gothic" panose="020B0502020202020204" pitchFamily="34" charset="0"/>
              </a:rPr>
              <a:t>Funktion</a:t>
            </a:r>
            <a:r>
              <a:rPr lang="en-GB" sz="2400" dirty="0">
                <a:solidFill>
                  <a:srgbClr val="DA382D"/>
                </a:solidFill>
                <a:latin typeface="Century Gothic" panose="020B0502020202020204" pitchFamily="34" charset="0"/>
              </a:rPr>
              <a:t>, Institution</a:t>
            </a:r>
            <a:br>
              <a:rPr lang="en-GB" dirty="0">
                <a:solidFill>
                  <a:srgbClr val="DA382D"/>
                </a:solidFill>
                <a:latin typeface="Century Gothic" panose="020B0502020202020204" pitchFamily="34" charset="0"/>
              </a:rPr>
            </a:br>
            <a:br>
              <a:rPr lang="en-GB" b="1" dirty="0">
                <a:solidFill>
                  <a:srgbClr val="DA382D"/>
                </a:solidFill>
                <a:latin typeface="Century Gothic" panose="020B0502020202020204" pitchFamily="34" charset="0"/>
              </a:rPr>
            </a:br>
            <a:endParaRPr lang="en-DE" b="1" dirty="0">
              <a:solidFill>
                <a:srgbClr val="DA382D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F3FCB33-5FC9-8242-9D3E-331AB03BC844}"/>
              </a:ext>
            </a:extLst>
          </p:cNvPr>
          <p:cNvGrpSpPr/>
          <p:nvPr/>
        </p:nvGrpSpPr>
        <p:grpSpPr>
          <a:xfrm>
            <a:off x="5402054" y="4572000"/>
            <a:ext cx="3267767" cy="3307451"/>
            <a:chOff x="474179" y="472371"/>
            <a:chExt cx="3400062" cy="3441352"/>
          </a:xfrm>
        </p:grpSpPr>
        <p:pic>
          <p:nvPicPr>
            <p:cNvPr id="17" name="Picture 2" descr="shallow focus photography of woman outdoor during day">
              <a:extLst>
                <a:ext uri="{FF2B5EF4-FFF2-40B4-BE49-F238E27FC236}">
                  <a16:creationId xmlns:a16="http://schemas.microsoft.com/office/drawing/2014/main" id="{B2E65BBF-2E31-B745-9127-C7D168FE6E3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62" r="12471"/>
            <a:stretch/>
          </p:blipFill>
          <p:spPr bwMode="auto">
            <a:xfrm rot="64561">
              <a:off x="950945" y="1092934"/>
              <a:ext cx="2446528" cy="22834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20D922E-FE9B-794D-8700-411E66E4B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8000"/>
            </a:blip>
            <a:stretch>
              <a:fillRect/>
            </a:stretch>
          </p:blipFill>
          <p:spPr>
            <a:xfrm>
              <a:off x="474179" y="472371"/>
              <a:ext cx="3400062" cy="3441352"/>
            </a:xfrm>
            <a:prstGeom prst="rect">
              <a:avLst/>
            </a:prstGeom>
          </p:spPr>
        </p:pic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CA1FF0D7-8CD0-D146-B538-964743128E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825" y="6602931"/>
            <a:ext cx="2154141" cy="1962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4DEEAC9-4136-4640-AD59-15FA9A9066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6791" y="8300680"/>
            <a:ext cx="1775655" cy="373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222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40</Words>
  <Application>Microsoft Office PowerPoint</Application>
  <PresentationFormat>Benutzerdefiniert</PresentationFormat>
  <Paragraphs>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Century Gothic</vt:lpstr>
      <vt:lpstr>Office Theme</vt:lpstr>
      <vt:lpstr>“ZITAT”  Name Nachname,  Funktion Institution  </vt:lpstr>
      <vt:lpstr>“Zitat”  Name Nachname,  Funktion, Institution </vt:lpstr>
      <vt:lpstr>“Zitat”  Name Nachname,  Funktion, Institution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Bibliotheken sind  Orte des lebenslangen Lernens, auch sonntags!</dc:title>
  <dc:creator>Erlis Zarishta</dc:creator>
  <cp:lastModifiedBy>Kristin Bäßler</cp:lastModifiedBy>
  <cp:revision>9</cp:revision>
  <dcterms:created xsi:type="dcterms:W3CDTF">2023-08-17T10:50:06Z</dcterms:created>
  <dcterms:modified xsi:type="dcterms:W3CDTF">2023-09-06T11:14:46Z</dcterms:modified>
</cp:coreProperties>
</file>