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1"/>
  </p:sldMasterIdLst>
  <p:sldIdLst>
    <p:sldId id="259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771"/>
    <a:srgbClr val="85F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08"/>
    <p:restoredTop sz="94674"/>
  </p:normalViewPr>
  <p:slideViewPr>
    <p:cSldViewPr snapToGrid="0" snapToObjects="1">
      <p:cViewPr varScale="1">
        <p:scale>
          <a:sx n="106" d="100"/>
          <a:sy n="106" d="100"/>
        </p:scale>
        <p:origin x="20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644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36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002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2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1DE9A4F-E081-2743-8F70-93A473DE9D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667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4898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1DE9A4F-E081-2743-8F70-93A473DE9D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13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1DE9A4F-E081-2743-8F70-93A473DE9D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835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1DE9A4F-E081-2743-8F70-93A473DE9D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8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5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120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58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29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7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276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43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353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79" r:id="rId13"/>
    <p:sldLayoutId id="2147483676" r:id="rId14"/>
    <p:sldLayoutId id="2147483649" r:id="rId15"/>
    <p:sldLayoutId id="2147483678" r:id="rId1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08A24B-AF37-6C4B-BBD7-D06D2494DD98}"/>
              </a:ext>
            </a:extLst>
          </p:cNvPr>
          <p:cNvSpPr txBox="1"/>
          <p:nvPr/>
        </p:nvSpPr>
        <p:spPr>
          <a:xfrm>
            <a:off x="1840287" y="2839221"/>
            <a:ext cx="38519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dirty="0">
                <a:solidFill>
                  <a:schemeClr val="bg1"/>
                </a:solidFill>
                <a:latin typeface="Cera Pro Medium" pitchFamily="2" charset="0"/>
              </a:rPr>
              <a:t>Dies ist ein Beispieltext.</a:t>
            </a:r>
            <a:endParaRPr lang="en-DE" sz="4500" dirty="0">
              <a:solidFill>
                <a:schemeClr val="bg1"/>
              </a:solidFill>
              <a:latin typeface="Cera Pro Medium" pitchFamily="2" charset="0"/>
            </a:endParaRPr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EEF6F4C9-CA00-B632-F66E-504873532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3814" y="167191"/>
            <a:ext cx="2983116" cy="178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979656"/>
      </p:ext>
    </p:extLst>
  </p:cSld>
  <p:clrMapOvr>
    <a:masterClrMapping/>
  </p:clrMapOvr>
</p:sld>
</file>

<file path=ppt/theme/theme1.xml><?xml version="1.0" encoding="utf-8"?>
<a:theme xmlns:a="http://schemas.openxmlformats.org/drawingml/2006/main" name="WEIS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Cera Pro Medium</vt:lpstr>
      <vt:lpstr>WEISS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Erlis Zarishta</dc:creator>
  <cp:lastModifiedBy>Lisa Rohwedder</cp:lastModifiedBy>
  <cp:revision>6</cp:revision>
  <dcterms:created xsi:type="dcterms:W3CDTF">2022-02-15T14:50:32Z</dcterms:created>
  <dcterms:modified xsi:type="dcterms:W3CDTF">2022-05-04T12:22:14Z</dcterms:modified>
</cp:coreProperties>
</file>