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  <p:sldMasterId id="2147483693" r:id="rId2"/>
    <p:sldMasterId id="2147483692" r:id="rId3"/>
    <p:sldMasterId id="2147483691" r:id="rId4"/>
  </p:sldMasterIdLst>
  <p:notesMasterIdLst>
    <p:notesMasterId r:id="rId15"/>
  </p:notesMasterIdLst>
  <p:handoutMasterIdLst>
    <p:handoutMasterId r:id="rId16"/>
  </p:handoutMasterIdLst>
  <p:sldIdLst>
    <p:sldId id="262" r:id="rId5"/>
    <p:sldId id="263" r:id="rId6"/>
    <p:sldId id="264" r:id="rId7"/>
    <p:sldId id="265" r:id="rId8"/>
    <p:sldId id="268" r:id="rId9"/>
    <p:sldId id="267" r:id="rId10"/>
    <p:sldId id="270" r:id="rId11"/>
    <p:sldId id="271" r:id="rId12"/>
    <p:sldId id="272" r:id="rId13"/>
    <p:sldId id="269" r:id="rId14"/>
  </p:sldIdLst>
  <p:sldSz cx="13004800" cy="9753600"/>
  <p:notesSz cx="6858000" cy="9144000"/>
  <p:defaultTextStyle>
    <a:lvl1pPr defTabSz="584200">
      <a:defRPr sz="2200">
        <a:solidFill>
          <a:srgbClr val="646464"/>
        </a:solidFill>
        <a:latin typeface="+mn-lt"/>
        <a:ea typeface="+mn-ea"/>
        <a:cs typeface="+mn-cs"/>
        <a:sym typeface="Arial"/>
      </a:defRPr>
    </a:lvl1pPr>
    <a:lvl2pPr indent="228600" defTabSz="584200">
      <a:defRPr sz="2200">
        <a:solidFill>
          <a:srgbClr val="646464"/>
        </a:solidFill>
        <a:latin typeface="+mn-lt"/>
        <a:ea typeface="+mn-ea"/>
        <a:cs typeface="+mn-cs"/>
        <a:sym typeface="Arial"/>
      </a:defRPr>
    </a:lvl2pPr>
    <a:lvl3pPr indent="457200" defTabSz="584200">
      <a:defRPr sz="2200">
        <a:solidFill>
          <a:srgbClr val="646464"/>
        </a:solidFill>
        <a:latin typeface="+mn-lt"/>
        <a:ea typeface="+mn-ea"/>
        <a:cs typeface="+mn-cs"/>
        <a:sym typeface="Arial"/>
      </a:defRPr>
    </a:lvl3pPr>
    <a:lvl4pPr indent="685800" defTabSz="584200">
      <a:defRPr sz="2200">
        <a:solidFill>
          <a:srgbClr val="646464"/>
        </a:solidFill>
        <a:latin typeface="+mn-lt"/>
        <a:ea typeface="+mn-ea"/>
        <a:cs typeface="+mn-cs"/>
        <a:sym typeface="Arial"/>
      </a:defRPr>
    </a:lvl4pPr>
    <a:lvl5pPr indent="914400" defTabSz="584200">
      <a:defRPr sz="2200">
        <a:solidFill>
          <a:srgbClr val="646464"/>
        </a:solidFill>
        <a:latin typeface="+mn-lt"/>
        <a:ea typeface="+mn-ea"/>
        <a:cs typeface="+mn-cs"/>
        <a:sym typeface="Arial"/>
      </a:defRPr>
    </a:lvl5pPr>
    <a:lvl6pPr indent="1143000" defTabSz="584200">
      <a:defRPr sz="2200">
        <a:solidFill>
          <a:srgbClr val="646464"/>
        </a:solidFill>
        <a:latin typeface="+mn-lt"/>
        <a:ea typeface="+mn-ea"/>
        <a:cs typeface="+mn-cs"/>
        <a:sym typeface="Arial"/>
      </a:defRPr>
    </a:lvl6pPr>
    <a:lvl7pPr indent="1371600" defTabSz="584200">
      <a:defRPr sz="2200">
        <a:solidFill>
          <a:srgbClr val="646464"/>
        </a:solidFill>
        <a:latin typeface="+mn-lt"/>
        <a:ea typeface="+mn-ea"/>
        <a:cs typeface="+mn-cs"/>
        <a:sym typeface="Arial"/>
      </a:defRPr>
    </a:lvl7pPr>
    <a:lvl8pPr indent="1600200" defTabSz="584200">
      <a:defRPr sz="2200">
        <a:solidFill>
          <a:srgbClr val="646464"/>
        </a:solidFill>
        <a:latin typeface="+mn-lt"/>
        <a:ea typeface="+mn-ea"/>
        <a:cs typeface="+mn-cs"/>
        <a:sym typeface="Arial"/>
      </a:defRPr>
    </a:lvl8pPr>
    <a:lvl9pPr indent="1828800" defTabSz="584200">
      <a:defRPr sz="2200">
        <a:solidFill>
          <a:srgbClr val="646464"/>
        </a:solidFill>
        <a:latin typeface="+mn-lt"/>
        <a:ea typeface="+mn-ea"/>
        <a:cs typeface="+mn-cs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669"/>
    <a:srgbClr val="09C57C"/>
    <a:srgbClr val="00B3D8"/>
    <a:srgbClr val="003769"/>
    <a:srgbClr val="A41FAD"/>
    <a:srgbClr val="003358"/>
    <a:srgbClr val="FFCA00"/>
    <a:srgbClr val="4597AB"/>
    <a:srgbClr val="F59C0A"/>
    <a:srgbClr val="4D22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15"/>
    <p:restoredTop sz="94737"/>
  </p:normalViewPr>
  <p:slideViewPr>
    <p:cSldViewPr snapToGrid="0" snapToObjects="1">
      <p:cViewPr varScale="1">
        <p:scale>
          <a:sx n="41" d="100"/>
          <a:sy n="41" d="100"/>
        </p:scale>
        <p:origin x="1464" y="24"/>
      </p:cViewPr>
      <p:guideLst>
        <p:guide orient="horz" pos="3072"/>
        <p:guide pos="4096"/>
      </p:guideLst>
    </p:cSldViewPr>
  </p:slideViewPr>
  <p:notesTextViewPr>
    <p:cViewPr>
      <p:scale>
        <a:sx n="130" d="100"/>
        <a:sy n="130" d="100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BC384-B215-1F44-A1F7-90F1150EB524}" type="datetimeFigureOut">
              <a:rPr lang="de-DE" smtClean="0"/>
              <a:t>16.06.2021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378904-A394-2D42-8058-5CE85FBEE1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78127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18" name="Shape 1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57512464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2106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23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rennseite">
    <p:bg>
      <p:bgPr>
        <a:solidFill>
          <a:srgbClr val="89D2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723832A4-B26C-9B43-B1F3-297CC2F09F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648" y="0"/>
            <a:ext cx="2019151" cy="1375954"/>
          </a:xfrm>
          <a:prstGeom prst="rect">
            <a:avLst/>
          </a:prstGeom>
        </p:spPr>
      </p:pic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9DEFA41D-50BF-C744-B5C1-07A22B92C9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6800" y="1375954"/>
            <a:ext cx="12036287" cy="375263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6500"/>
              </a:lnSpc>
              <a:spcBef>
                <a:spcPts val="0"/>
              </a:spcBef>
              <a:buNone/>
              <a:defRPr sz="4800" b="1">
                <a:solidFill>
                  <a:schemeClr val="bg1"/>
                </a:solidFill>
                <a:highlight>
                  <a:srgbClr val="003769"/>
                </a:highlight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7" name="Textplatzhalter 11">
            <a:extLst>
              <a:ext uri="{FF2B5EF4-FFF2-40B4-BE49-F238E27FC236}">
                <a16:creationId xmlns:a16="http://schemas.microsoft.com/office/drawing/2014/main" id="{BE12179C-5613-D849-B98A-1F6AC85B84C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6800" y="5128591"/>
            <a:ext cx="12036286" cy="379674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1500"/>
              </a:spcBef>
              <a:buNone/>
              <a:defRPr>
                <a:solidFill>
                  <a:srgbClr val="00376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406800" y="385763"/>
            <a:ext cx="10042525" cy="414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Fußzeilenplatzhalter 13"/>
          <p:cNvSpPr>
            <a:spLocks noGrp="1"/>
          </p:cNvSpPr>
          <p:nvPr>
            <p:ph type="ftr" sz="quarter" idx="3"/>
          </p:nvPr>
        </p:nvSpPr>
        <p:spPr>
          <a:xfrm>
            <a:off x="3438863" y="9000000"/>
            <a:ext cx="6802867" cy="51911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de-DE" dirty="0"/>
              <a:t>Titel der Veranstaltung / Fußzeile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798681" y="9000000"/>
            <a:ext cx="1287419" cy="4143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Datum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680" userDrawn="1">
          <p15:clr>
            <a:srgbClr val="FBAE40"/>
          </p15:clr>
        </p15:guide>
        <p15:guide id="2" pos="4096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elfolie">
    <p:bg>
      <p:bgPr>
        <a:solidFill>
          <a:srgbClr val="7E39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92D8ED1F-233F-C645-931D-2E60683F5D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648" y="0"/>
            <a:ext cx="2019152" cy="1375954"/>
          </a:xfrm>
          <a:prstGeom prst="rect">
            <a:avLst/>
          </a:prstGeom>
        </p:spPr>
      </p:pic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A0A18A7B-A129-C843-A14F-DC8885B028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7988" y="1375954"/>
            <a:ext cx="12036287" cy="375263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6500"/>
              </a:lnSpc>
              <a:spcBef>
                <a:spcPts val="0"/>
              </a:spcBef>
              <a:buNone/>
              <a:defRPr sz="4800" b="1">
                <a:ln>
                  <a:noFill/>
                </a:ln>
                <a:solidFill>
                  <a:schemeClr val="bg1"/>
                </a:solidFill>
                <a:highlight>
                  <a:srgbClr val="09C57C"/>
                </a:highlight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Textplatzhalter 11">
            <a:extLst>
              <a:ext uri="{FF2B5EF4-FFF2-40B4-BE49-F238E27FC236}">
                <a16:creationId xmlns:a16="http://schemas.microsoft.com/office/drawing/2014/main" id="{4524FB1D-4715-EB41-A9B8-CA39073BE7D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7988" y="5128591"/>
            <a:ext cx="12036286" cy="379674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65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</a:t>
            </a:r>
          </a:p>
        </p:txBody>
      </p:sp>
      <p:sp>
        <p:nvSpPr>
          <p:cNvPr id="15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407988" y="385763"/>
            <a:ext cx="10042525" cy="414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6" name="Fußzeilenplatzhalter 13"/>
          <p:cNvSpPr>
            <a:spLocks noGrp="1"/>
          </p:cNvSpPr>
          <p:nvPr>
            <p:ph type="ftr" sz="quarter" idx="3"/>
          </p:nvPr>
        </p:nvSpPr>
        <p:spPr>
          <a:xfrm>
            <a:off x="3438863" y="9000000"/>
            <a:ext cx="6802867" cy="51911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80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de-DE"/>
              <a:t>Titel der Veranstaltung / Fußzeile</a:t>
            </a:r>
            <a:endParaRPr lang="de-DE" dirty="0"/>
          </a:p>
        </p:txBody>
      </p:sp>
      <p:sp>
        <p:nvSpPr>
          <p:cNvPr id="17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798681" y="9000000"/>
            <a:ext cx="1287419" cy="414337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de-DE" dirty="0"/>
              <a:t>Datum</a:t>
            </a:r>
          </a:p>
          <a:p>
            <a:pPr lvl="0"/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elfolie">
    <p:bg>
      <p:bgPr>
        <a:solidFill>
          <a:srgbClr val="2D23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066FC09B-1F0D-154A-8513-8662C5A7DA9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648" y="0"/>
            <a:ext cx="2019152" cy="1375954"/>
          </a:xfrm>
          <a:prstGeom prst="rect">
            <a:avLst/>
          </a:prstGeom>
        </p:spPr>
      </p:pic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A0A18A7B-A129-C843-A14F-DC8885B028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7988" y="1375954"/>
            <a:ext cx="12036287" cy="375263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6500"/>
              </a:lnSpc>
              <a:spcBef>
                <a:spcPts val="0"/>
              </a:spcBef>
              <a:buNone/>
              <a:defRPr sz="4800" b="1">
                <a:ln>
                  <a:noFill/>
                </a:ln>
                <a:solidFill>
                  <a:schemeClr val="bg1"/>
                </a:solidFill>
                <a:highlight>
                  <a:srgbClr val="09C57C"/>
                </a:highlight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Textplatzhalter 11">
            <a:extLst>
              <a:ext uri="{FF2B5EF4-FFF2-40B4-BE49-F238E27FC236}">
                <a16:creationId xmlns:a16="http://schemas.microsoft.com/office/drawing/2014/main" id="{4524FB1D-4715-EB41-A9B8-CA39073BE7D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7988" y="5128591"/>
            <a:ext cx="12036286" cy="379674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65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</a:t>
            </a:r>
          </a:p>
        </p:txBody>
      </p:sp>
      <p:sp>
        <p:nvSpPr>
          <p:cNvPr id="15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407988" y="385763"/>
            <a:ext cx="10042525" cy="414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6" name="Fußzeilenplatzhalter 13"/>
          <p:cNvSpPr>
            <a:spLocks noGrp="1"/>
          </p:cNvSpPr>
          <p:nvPr>
            <p:ph type="ftr" sz="quarter" idx="3"/>
          </p:nvPr>
        </p:nvSpPr>
        <p:spPr>
          <a:xfrm>
            <a:off x="3438863" y="9000000"/>
            <a:ext cx="6802867" cy="51911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80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de-DE"/>
              <a:t>Titel der Veranstaltung / Fußzeile</a:t>
            </a:r>
            <a:endParaRPr lang="de-DE" dirty="0"/>
          </a:p>
        </p:txBody>
      </p:sp>
      <p:sp>
        <p:nvSpPr>
          <p:cNvPr id="17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798681" y="9000000"/>
            <a:ext cx="1287419" cy="4143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Datum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_Titel_blau">
    <p:bg>
      <p:bgPr>
        <a:solidFill>
          <a:srgbClr val="0036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platzhalter 11">
            <a:extLst>
              <a:ext uri="{FF2B5EF4-FFF2-40B4-BE49-F238E27FC236}">
                <a16:creationId xmlns:a16="http://schemas.microsoft.com/office/drawing/2014/main" id="{F8488D5D-5658-2948-A66B-80197FE6A8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6897" y="4487395"/>
            <a:ext cx="12036286" cy="338743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65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</a:t>
            </a:r>
          </a:p>
        </p:txBody>
      </p:sp>
      <p:pic>
        <p:nvPicPr>
          <p:cNvPr id="7" name="Grafik 3">
            <a:extLst>
              <a:ext uri="{FF2B5EF4-FFF2-40B4-BE49-F238E27FC236}">
                <a16:creationId xmlns:a16="http://schemas.microsoft.com/office/drawing/2014/main" id="{F7F0988A-F4DF-2442-9955-C1C409EF2C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253" y="6803911"/>
            <a:ext cx="7233547" cy="3158836"/>
          </a:xfrm>
          <a:prstGeom prst="rect">
            <a:avLst/>
          </a:prstGeom>
        </p:spPr>
      </p:pic>
      <p:sp>
        <p:nvSpPr>
          <p:cNvPr id="10" name="Textplatzhalter 11">
            <a:extLst>
              <a:ext uri="{FF2B5EF4-FFF2-40B4-BE49-F238E27FC236}">
                <a16:creationId xmlns:a16="http://schemas.microsoft.com/office/drawing/2014/main" id="{F8488D5D-5658-2948-A66B-80197FE6A8F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6897" y="815338"/>
            <a:ext cx="12036286" cy="367205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9500"/>
              </a:lnSpc>
              <a:spcBef>
                <a:spcPts val="0"/>
              </a:spcBef>
              <a:buNone/>
              <a:defRPr sz="72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</a:t>
            </a:r>
          </a:p>
        </p:txBody>
      </p:sp>
      <p:sp>
        <p:nvSpPr>
          <p:cNvPr id="14" name="Textplatzhalter 11">
            <a:extLst>
              <a:ext uri="{FF2B5EF4-FFF2-40B4-BE49-F238E27FC236}">
                <a16:creationId xmlns:a16="http://schemas.microsoft.com/office/drawing/2014/main" id="{F8488D5D-5658-2948-A66B-80197FE6A8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6896" y="8269028"/>
            <a:ext cx="6254121" cy="91653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65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Datum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_Titel_weiß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platzhalter 11">
            <a:extLst>
              <a:ext uri="{FF2B5EF4-FFF2-40B4-BE49-F238E27FC236}">
                <a16:creationId xmlns:a16="http://schemas.microsoft.com/office/drawing/2014/main" id="{F8488D5D-5658-2948-A66B-80197FE6A8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6897" y="4487395"/>
            <a:ext cx="12036286" cy="338743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6500"/>
              </a:lnSpc>
              <a:spcBef>
                <a:spcPts val="0"/>
              </a:spcBef>
              <a:buNone/>
              <a:defRPr>
                <a:solidFill>
                  <a:srgbClr val="00366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</a:t>
            </a:r>
          </a:p>
        </p:txBody>
      </p:sp>
      <p:sp>
        <p:nvSpPr>
          <p:cNvPr id="10" name="Textplatzhalter 11">
            <a:extLst>
              <a:ext uri="{FF2B5EF4-FFF2-40B4-BE49-F238E27FC236}">
                <a16:creationId xmlns:a16="http://schemas.microsoft.com/office/drawing/2014/main" id="{F8488D5D-5658-2948-A66B-80197FE6A8F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6897" y="815338"/>
            <a:ext cx="12036286" cy="367205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9500"/>
              </a:lnSpc>
              <a:spcBef>
                <a:spcPts val="0"/>
              </a:spcBef>
              <a:buNone/>
              <a:defRPr sz="7200" b="1">
                <a:solidFill>
                  <a:srgbClr val="00366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</a:t>
            </a:r>
          </a:p>
        </p:txBody>
      </p:sp>
      <p:pic>
        <p:nvPicPr>
          <p:cNvPr id="8" name="Grafik 3">
            <a:extLst>
              <a:ext uri="{FF2B5EF4-FFF2-40B4-BE49-F238E27FC236}">
                <a16:creationId xmlns:a16="http://schemas.microsoft.com/office/drawing/2014/main" id="{F7F0988A-F4DF-2442-9955-C1C409EF2C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398" y="6798348"/>
            <a:ext cx="7284262" cy="3180982"/>
          </a:xfrm>
          <a:prstGeom prst="rect">
            <a:avLst/>
          </a:prstGeom>
        </p:spPr>
      </p:pic>
      <p:sp>
        <p:nvSpPr>
          <p:cNvPr id="6" name="Textplatzhalter 11">
            <a:extLst>
              <a:ext uri="{FF2B5EF4-FFF2-40B4-BE49-F238E27FC236}">
                <a16:creationId xmlns:a16="http://schemas.microsoft.com/office/drawing/2014/main" id="{F8488D5D-5658-2948-A66B-80197FE6A8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6896" y="8269028"/>
            <a:ext cx="6254121" cy="91653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6500"/>
              </a:lnSpc>
              <a:spcBef>
                <a:spcPts val="0"/>
              </a:spcBef>
              <a:buNone/>
              <a:defRPr>
                <a:solidFill>
                  <a:srgbClr val="00366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Datum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eiten dunkel">
    <p:bg>
      <p:bgPr>
        <a:solidFill>
          <a:srgbClr val="0036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F7F0988A-F4DF-2442-9955-C1C409EF2C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79571"/>
            <a:ext cx="13004798" cy="567909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F7F0988A-F4DF-2442-9955-C1C409EF2C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79571"/>
            <a:ext cx="13004799" cy="567909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perheadlin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A643B6E4-2B53-9242-9B30-00A43A22E9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648" y="0"/>
            <a:ext cx="2019151" cy="1375954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1FCF964-7AE7-C848-894D-08C3446AAB0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07504" y="1375955"/>
            <a:ext cx="12215191" cy="725369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9500"/>
              </a:lnSpc>
              <a:buNone/>
              <a:defRPr sz="7200" b="1">
                <a:solidFill>
                  <a:schemeClr val="bg1"/>
                </a:solidFill>
                <a:highlight>
                  <a:srgbClr val="003769"/>
                </a:highlight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</a:t>
            </a:r>
            <a:r>
              <a:rPr lang="de-DE"/>
              <a:t>
</a:t>
            </a:r>
            <a:endParaRPr lang="de-DE" dirty="0"/>
          </a:p>
        </p:txBody>
      </p:sp>
      <p:sp>
        <p:nvSpPr>
          <p:cNvPr id="8" name="Fußzeilenplatzhalter 13"/>
          <p:cNvSpPr>
            <a:spLocks noGrp="1"/>
          </p:cNvSpPr>
          <p:nvPr>
            <p:ph type="ftr" sz="quarter" idx="3"/>
          </p:nvPr>
        </p:nvSpPr>
        <p:spPr>
          <a:xfrm>
            <a:off x="3438863" y="9000000"/>
            <a:ext cx="6802867" cy="51911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de-DE" dirty="0"/>
              <a:t>Titel der Veranstaltung / Fußzeile</a:t>
            </a:r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407988" y="385763"/>
            <a:ext cx="10042525" cy="414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798681" y="9000000"/>
            <a:ext cx="1287419" cy="414337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Datum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A643B6E4-2B53-9242-9B30-00A43A22E9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648" y="0"/>
            <a:ext cx="2019151" cy="1375954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1FCF964-7AE7-C848-894D-08C3446AAB0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07504" y="1375955"/>
            <a:ext cx="12215191" cy="743943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1500"/>
              </a:spcBef>
              <a:buNone/>
              <a:defRPr sz="3000">
                <a:solidFill>
                  <a:srgbClr val="00376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407988" y="385763"/>
            <a:ext cx="10042525" cy="414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Fußzeilenplatzhalter 13"/>
          <p:cNvSpPr>
            <a:spLocks noGrp="1"/>
          </p:cNvSpPr>
          <p:nvPr>
            <p:ph type="ftr" sz="quarter" idx="3"/>
          </p:nvPr>
        </p:nvSpPr>
        <p:spPr>
          <a:xfrm>
            <a:off x="3438863" y="9000000"/>
            <a:ext cx="6802867" cy="51911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de-DE" dirty="0"/>
              <a:t>Titel der Veranstaltung / Fußzeile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798681" y="9000000"/>
            <a:ext cx="1287419" cy="4143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Datum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A643B6E4-2B53-9242-9B30-00A43A22E9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648" y="0"/>
            <a:ext cx="2019151" cy="1375954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1FCF964-7AE7-C848-894D-08C3446AAB0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07505" y="1375954"/>
            <a:ext cx="5864708" cy="74680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1500"/>
              </a:spcBef>
              <a:buNone/>
              <a:defRPr sz="3000">
                <a:solidFill>
                  <a:srgbClr val="00376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0BA50890-6061-284C-9B41-CE3A180DEEC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490252" y="1375954"/>
            <a:ext cx="6093721" cy="74680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1500"/>
              </a:spcBef>
              <a:buNone/>
              <a:defRPr sz="3000">
                <a:solidFill>
                  <a:srgbClr val="00376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407505" y="385763"/>
            <a:ext cx="10042525" cy="414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2" name="Fußzeilenplatzhalter 13"/>
          <p:cNvSpPr>
            <a:spLocks noGrp="1"/>
          </p:cNvSpPr>
          <p:nvPr>
            <p:ph type="ftr" sz="quarter" idx="3"/>
          </p:nvPr>
        </p:nvSpPr>
        <p:spPr>
          <a:xfrm>
            <a:off x="3438863" y="9000000"/>
            <a:ext cx="6802867" cy="51911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de-DE" dirty="0"/>
              <a:t>Titel der Veranstaltung / Fußzeile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798681" y="9000000"/>
            <a:ext cx="1287419" cy="4143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Datum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A643B6E4-2B53-9242-9B30-00A43A22E9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648" y="0"/>
            <a:ext cx="2019151" cy="1375954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1FCF964-7AE7-C848-894D-08C3446AAB0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07505" y="1375954"/>
            <a:ext cx="12165496" cy="362553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1500"/>
              </a:spcBef>
              <a:buNone/>
              <a:defRPr sz="3000">
                <a:solidFill>
                  <a:srgbClr val="00376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0BA50890-6061-284C-9B41-CE3A180DEEC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07505" y="5557380"/>
            <a:ext cx="12165496" cy="311513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1500"/>
              </a:spcBef>
              <a:buNone/>
              <a:defRPr sz="3000">
                <a:solidFill>
                  <a:srgbClr val="00376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407988" y="385763"/>
            <a:ext cx="10042525" cy="414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2" name="Fußzeilenplatzhalter 13"/>
          <p:cNvSpPr>
            <a:spLocks noGrp="1"/>
          </p:cNvSpPr>
          <p:nvPr>
            <p:ph type="ftr" sz="quarter" idx="3"/>
          </p:nvPr>
        </p:nvSpPr>
        <p:spPr>
          <a:xfrm>
            <a:off x="3438863" y="9000000"/>
            <a:ext cx="6802867" cy="51911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de-DE" dirty="0"/>
              <a:t>Titel der Veranstaltung / Fußzeile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798681" y="9000000"/>
            <a:ext cx="1287419" cy="414337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Datum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nnseite">
    <p:bg>
      <p:bgPr>
        <a:solidFill>
          <a:srgbClr val="00B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02D9BE16-C8DC-EC43-B221-E07D05996D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648" y="0"/>
            <a:ext cx="2019151" cy="1375954"/>
          </a:xfrm>
          <a:prstGeom prst="rect">
            <a:avLst/>
          </a:prstGeom>
        </p:spPr>
      </p:pic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9DEFA41D-50BF-C744-B5C1-07A22B92C9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6800" y="1375954"/>
            <a:ext cx="12036287" cy="375263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6500"/>
              </a:lnSpc>
              <a:spcBef>
                <a:spcPts val="0"/>
              </a:spcBef>
              <a:buNone/>
              <a:defRPr sz="4800" b="1">
                <a:solidFill>
                  <a:schemeClr val="bg1"/>
                </a:solidFill>
                <a:highlight>
                  <a:srgbClr val="003769"/>
                </a:highlight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Textplatzhalter 11">
            <a:extLst>
              <a:ext uri="{FF2B5EF4-FFF2-40B4-BE49-F238E27FC236}">
                <a16:creationId xmlns:a16="http://schemas.microsoft.com/office/drawing/2014/main" id="{BE12179C-5613-D849-B98A-1F6AC85B84C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6800" y="5128591"/>
            <a:ext cx="12036286" cy="379674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1500"/>
              </a:spcBef>
              <a:buNone/>
              <a:defRPr>
                <a:solidFill>
                  <a:srgbClr val="00376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5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406800" y="385763"/>
            <a:ext cx="10042525" cy="414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6" name="Fußzeilenplatzhalter 13"/>
          <p:cNvSpPr>
            <a:spLocks noGrp="1"/>
          </p:cNvSpPr>
          <p:nvPr>
            <p:ph type="ftr" sz="quarter" idx="3"/>
          </p:nvPr>
        </p:nvSpPr>
        <p:spPr>
          <a:xfrm>
            <a:off x="3438863" y="9000000"/>
            <a:ext cx="6802867" cy="51911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de-DE" dirty="0"/>
              <a:t>Titel der Veranstaltung / Fußzeile</a:t>
            </a:r>
          </a:p>
        </p:txBody>
      </p:sp>
      <p:sp>
        <p:nvSpPr>
          <p:cNvPr id="17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798681" y="9000000"/>
            <a:ext cx="1287419" cy="4143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Datum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A643B6E4-2B53-9242-9B30-00A43A22E9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648" y="0"/>
            <a:ext cx="2019151" cy="1375954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1FCF964-7AE7-C848-894D-08C3446AAB0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07505" y="1375954"/>
            <a:ext cx="4314588" cy="733942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1500"/>
              </a:spcBef>
              <a:buNone/>
              <a:defRPr sz="3000">
                <a:solidFill>
                  <a:srgbClr val="00376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0BA50890-6061-284C-9B41-CE3A180DEEC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53891" y="1375954"/>
            <a:ext cx="7419110" cy="733942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1500"/>
              </a:spcBef>
              <a:buNone/>
              <a:defRPr sz="3000">
                <a:solidFill>
                  <a:srgbClr val="00376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407988" y="385763"/>
            <a:ext cx="10042525" cy="414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2" name="Fußzeilenplatzhalter 13"/>
          <p:cNvSpPr>
            <a:spLocks noGrp="1"/>
          </p:cNvSpPr>
          <p:nvPr>
            <p:ph type="ftr" sz="quarter" idx="3"/>
          </p:nvPr>
        </p:nvSpPr>
        <p:spPr>
          <a:xfrm>
            <a:off x="3438863" y="9000000"/>
            <a:ext cx="6802867" cy="51911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de-DE" dirty="0"/>
              <a:t>Titel der Veranstaltung / Fußzeile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798681" y="9000000"/>
            <a:ext cx="1287419" cy="414337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Datum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A643B6E4-2B53-9242-9B30-00A43A22E9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648" y="0"/>
            <a:ext cx="2019151" cy="1375954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1FCF964-7AE7-C848-894D-08C3446AAB0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07504" y="1375954"/>
            <a:ext cx="7429843" cy="745372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1500"/>
              </a:spcBef>
              <a:buNone/>
              <a:defRPr sz="3000">
                <a:solidFill>
                  <a:srgbClr val="00376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0BA50890-6061-284C-9B41-CE3A180DEEC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26581" y="1375954"/>
            <a:ext cx="4246419" cy="79370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1500"/>
              </a:spcBef>
              <a:buNone/>
              <a:defRPr sz="3000">
                <a:solidFill>
                  <a:srgbClr val="00376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407988" y="385763"/>
            <a:ext cx="10042525" cy="414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3" name="Fußzeilenplatzhalter 13"/>
          <p:cNvSpPr>
            <a:spLocks noGrp="1"/>
          </p:cNvSpPr>
          <p:nvPr>
            <p:ph type="ftr" sz="quarter" idx="3"/>
          </p:nvPr>
        </p:nvSpPr>
        <p:spPr>
          <a:xfrm>
            <a:off x="3438863" y="9000000"/>
            <a:ext cx="6802867" cy="51911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de-DE" dirty="0"/>
              <a:t>Titel der Veranstaltung / Fußzeile</a:t>
            </a:r>
          </a:p>
        </p:txBody>
      </p:sp>
      <p:sp>
        <p:nvSpPr>
          <p:cNvPr id="14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798681" y="9000000"/>
            <a:ext cx="1287419" cy="4143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Datum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rennseite">
    <p:bg>
      <p:bgPr>
        <a:solidFill>
          <a:srgbClr val="00A6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20039FAE-B533-AF45-85EC-B62C5349AC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648" y="0"/>
            <a:ext cx="2019151" cy="1375954"/>
          </a:xfrm>
          <a:prstGeom prst="rect">
            <a:avLst/>
          </a:prstGeom>
        </p:spPr>
      </p:pic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9DEFA41D-50BF-C744-B5C1-07A22B92C9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6800" y="1375954"/>
            <a:ext cx="12036287" cy="375263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6500"/>
              </a:lnSpc>
              <a:spcBef>
                <a:spcPts val="0"/>
              </a:spcBef>
              <a:buNone/>
              <a:defRPr sz="4800" b="1">
                <a:solidFill>
                  <a:schemeClr val="bg1"/>
                </a:solidFill>
                <a:highlight>
                  <a:srgbClr val="003769"/>
                </a:highlight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Textplatzhalter 11">
            <a:extLst>
              <a:ext uri="{FF2B5EF4-FFF2-40B4-BE49-F238E27FC236}">
                <a16:creationId xmlns:a16="http://schemas.microsoft.com/office/drawing/2014/main" id="{BE12179C-5613-D849-B98A-1F6AC85B84C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6800" y="5128591"/>
            <a:ext cx="12036286" cy="379674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1500"/>
              </a:spcBef>
              <a:buNone/>
              <a:defRPr>
                <a:solidFill>
                  <a:srgbClr val="00376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5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406800" y="385763"/>
            <a:ext cx="10042525" cy="414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6" name="Fußzeilenplatzhalter 13"/>
          <p:cNvSpPr>
            <a:spLocks noGrp="1"/>
          </p:cNvSpPr>
          <p:nvPr>
            <p:ph type="ftr" sz="quarter" idx="3"/>
          </p:nvPr>
        </p:nvSpPr>
        <p:spPr>
          <a:xfrm>
            <a:off x="3438863" y="9000000"/>
            <a:ext cx="6802867" cy="51911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de-DE" dirty="0"/>
              <a:t>Titel der Veranstaltung / Fußzeile</a:t>
            </a:r>
          </a:p>
        </p:txBody>
      </p:sp>
      <p:sp>
        <p:nvSpPr>
          <p:cNvPr id="17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798681" y="9000000"/>
            <a:ext cx="1287419" cy="4143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Datum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Pr>
        <a:solidFill>
          <a:srgbClr val="85FF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EC1D1E34-8B37-E645-B5EA-428BED2B0C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648" y="0"/>
            <a:ext cx="2019151" cy="1375954"/>
          </a:xfrm>
          <a:prstGeom prst="rect">
            <a:avLst/>
          </a:prstGeom>
        </p:spPr>
      </p:pic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9DEFA41D-50BF-C744-B5C1-07A22B92C9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6800" y="1375954"/>
            <a:ext cx="12036287" cy="375263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6500"/>
              </a:lnSpc>
              <a:spcBef>
                <a:spcPts val="0"/>
              </a:spcBef>
              <a:buNone/>
              <a:defRPr sz="4800" b="1">
                <a:solidFill>
                  <a:schemeClr val="bg1"/>
                </a:solidFill>
                <a:highlight>
                  <a:srgbClr val="003769"/>
                </a:highlight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Textplatzhalter 11">
            <a:extLst>
              <a:ext uri="{FF2B5EF4-FFF2-40B4-BE49-F238E27FC236}">
                <a16:creationId xmlns:a16="http://schemas.microsoft.com/office/drawing/2014/main" id="{BE12179C-5613-D849-B98A-1F6AC85B84C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6800" y="5128591"/>
            <a:ext cx="12036286" cy="379674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1500"/>
              </a:spcBef>
              <a:buNone/>
              <a:defRPr>
                <a:solidFill>
                  <a:srgbClr val="00376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5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406800" y="385763"/>
            <a:ext cx="10042525" cy="414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6" name="Fußzeilenplatzhalter 13"/>
          <p:cNvSpPr>
            <a:spLocks noGrp="1"/>
          </p:cNvSpPr>
          <p:nvPr>
            <p:ph type="ftr" sz="quarter" idx="3"/>
          </p:nvPr>
        </p:nvSpPr>
        <p:spPr>
          <a:xfrm>
            <a:off x="3438863" y="9000000"/>
            <a:ext cx="6802867" cy="51911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de-DE" dirty="0"/>
              <a:t>Titel der Veranstaltung / Fußzeile</a:t>
            </a:r>
          </a:p>
        </p:txBody>
      </p:sp>
      <p:sp>
        <p:nvSpPr>
          <p:cNvPr id="17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798681" y="9000000"/>
            <a:ext cx="1287419" cy="4143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Datum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elfolie">
    <p:bg>
      <p:bgPr>
        <a:solidFill>
          <a:srgbClr val="FFEF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A869022E-0BB3-B544-98E7-243369B505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648" y="0"/>
            <a:ext cx="2019151" cy="1375954"/>
          </a:xfrm>
          <a:prstGeom prst="rect">
            <a:avLst/>
          </a:prstGeom>
        </p:spPr>
      </p:pic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9DEFA41D-50BF-C744-B5C1-07A22B92C9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6800" y="1375954"/>
            <a:ext cx="12036287" cy="375263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6500"/>
              </a:lnSpc>
              <a:spcBef>
                <a:spcPts val="0"/>
              </a:spcBef>
              <a:buNone/>
              <a:defRPr sz="4800" b="1">
                <a:solidFill>
                  <a:schemeClr val="bg1"/>
                </a:solidFill>
                <a:highlight>
                  <a:srgbClr val="003769"/>
                </a:highlight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Textplatzhalter 11">
            <a:extLst>
              <a:ext uri="{FF2B5EF4-FFF2-40B4-BE49-F238E27FC236}">
                <a16:creationId xmlns:a16="http://schemas.microsoft.com/office/drawing/2014/main" id="{BE12179C-5613-D849-B98A-1F6AC85B84C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6800" y="5128591"/>
            <a:ext cx="12036286" cy="379674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1500"/>
              </a:spcBef>
              <a:buNone/>
              <a:defRPr>
                <a:solidFill>
                  <a:srgbClr val="00376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5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406800" y="385763"/>
            <a:ext cx="10042525" cy="414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6" name="Fußzeilenplatzhalter 13"/>
          <p:cNvSpPr>
            <a:spLocks noGrp="1"/>
          </p:cNvSpPr>
          <p:nvPr>
            <p:ph type="ftr" sz="quarter" idx="3"/>
          </p:nvPr>
        </p:nvSpPr>
        <p:spPr>
          <a:xfrm>
            <a:off x="3438863" y="9000000"/>
            <a:ext cx="6802867" cy="51911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de-DE" dirty="0"/>
              <a:t>Titel der Veranstaltung / Fußzeile</a:t>
            </a:r>
          </a:p>
        </p:txBody>
      </p:sp>
      <p:sp>
        <p:nvSpPr>
          <p:cNvPr id="17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798681" y="9000000"/>
            <a:ext cx="1287419" cy="414337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de-DE" dirty="0"/>
              <a:t>Datum</a:t>
            </a:r>
          </a:p>
          <a:p>
            <a:pPr lvl="0"/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folie">
    <p:bg>
      <p:bgPr>
        <a:solidFill>
          <a:srgbClr val="EAC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1A765ED6-2C7F-F447-9AA8-C60318291D2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648" y="0"/>
            <a:ext cx="2019151" cy="1375954"/>
          </a:xfrm>
          <a:prstGeom prst="rect">
            <a:avLst/>
          </a:prstGeom>
        </p:spPr>
      </p:pic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9DEFA41D-50BF-C744-B5C1-07A22B92C9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6800" y="1375954"/>
            <a:ext cx="12036287" cy="375263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6500"/>
              </a:lnSpc>
              <a:spcBef>
                <a:spcPts val="0"/>
              </a:spcBef>
              <a:buNone/>
              <a:defRPr sz="4800" b="1">
                <a:solidFill>
                  <a:schemeClr val="bg1"/>
                </a:solidFill>
                <a:highlight>
                  <a:srgbClr val="003769"/>
                </a:highlight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Textplatzhalter 11">
            <a:extLst>
              <a:ext uri="{FF2B5EF4-FFF2-40B4-BE49-F238E27FC236}">
                <a16:creationId xmlns:a16="http://schemas.microsoft.com/office/drawing/2014/main" id="{BE12179C-5613-D849-B98A-1F6AC85B84C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6800" y="5128591"/>
            <a:ext cx="12036286" cy="379674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1500"/>
              </a:spcBef>
              <a:buNone/>
              <a:defRPr>
                <a:solidFill>
                  <a:srgbClr val="00376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5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406800" y="385763"/>
            <a:ext cx="10042525" cy="414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6" name="Fußzeilenplatzhalter 13"/>
          <p:cNvSpPr>
            <a:spLocks noGrp="1"/>
          </p:cNvSpPr>
          <p:nvPr>
            <p:ph type="ftr" sz="quarter" idx="3"/>
          </p:nvPr>
        </p:nvSpPr>
        <p:spPr>
          <a:xfrm>
            <a:off x="3438863" y="9000000"/>
            <a:ext cx="6802867" cy="51911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de-DE" dirty="0"/>
              <a:t>Titel der Veranstaltung / Fußzeile</a:t>
            </a:r>
          </a:p>
        </p:txBody>
      </p:sp>
      <p:sp>
        <p:nvSpPr>
          <p:cNvPr id="17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798681" y="9000000"/>
            <a:ext cx="1287419" cy="414337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de-DE" dirty="0"/>
              <a:t>Datum</a:t>
            </a:r>
          </a:p>
          <a:p>
            <a:pPr lvl="0"/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elfolie">
    <p:bg>
      <p:bgPr>
        <a:solidFill>
          <a:srgbClr val="E60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8C95CFA-F870-8542-BE83-2B2EFF98F8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648" y="0"/>
            <a:ext cx="2019151" cy="1375954"/>
          </a:xfrm>
          <a:prstGeom prst="rect">
            <a:avLst/>
          </a:prstGeom>
        </p:spPr>
      </p:pic>
      <p:sp>
        <p:nvSpPr>
          <p:cNvPr id="16" name="Textplatzhalter 9">
            <a:extLst>
              <a:ext uri="{FF2B5EF4-FFF2-40B4-BE49-F238E27FC236}">
                <a16:creationId xmlns:a16="http://schemas.microsoft.com/office/drawing/2014/main" id="{9DEFA41D-50BF-C744-B5C1-07A22B92C9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6800" y="1375954"/>
            <a:ext cx="12036287" cy="375263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6500"/>
              </a:lnSpc>
              <a:spcBef>
                <a:spcPts val="0"/>
              </a:spcBef>
              <a:buNone/>
              <a:defRPr sz="4800" b="1">
                <a:solidFill>
                  <a:schemeClr val="bg1"/>
                </a:solidFill>
                <a:highlight>
                  <a:srgbClr val="003769"/>
                </a:highlight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7" name="Textplatzhalter 11">
            <a:extLst>
              <a:ext uri="{FF2B5EF4-FFF2-40B4-BE49-F238E27FC236}">
                <a16:creationId xmlns:a16="http://schemas.microsoft.com/office/drawing/2014/main" id="{BE12179C-5613-D849-B98A-1F6AC85B84C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6800" y="5128591"/>
            <a:ext cx="12036286" cy="379674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1500"/>
              </a:spcBef>
              <a:buNone/>
              <a:defRPr>
                <a:solidFill>
                  <a:srgbClr val="00376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8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406800" y="385763"/>
            <a:ext cx="10042525" cy="414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9" name="Fußzeilenplatzhalter 13"/>
          <p:cNvSpPr>
            <a:spLocks noGrp="1"/>
          </p:cNvSpPr>
          <p:nvPr>
            <p:ph type="ftr" sz="quarter" idx="3"/>
          </p:nvPr>
        </p:nvSpPr>
        <p:spPr>
          <a:xfrm>
            <a:off x="3438863" y="9000000"/>
            <a:ext cx="6802867" cy="51911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de-DE" dirty="0"/>
              <a:t>Titel der Veranstaltung / Fußzeile</a:t>
            </a:r>
          </a:p>
        </p:txBody>
      </p:sp>
      <p:sp>
        <p:nvSpPr>
          <p:cNvPr id="20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798681" y="9000000"/>
            <a:ext cx="1287419" cy="4143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Datum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elfolie">
    <p:bg>
      <p:bgPr>
        <a:solidFill>
          <a:srgbClr val="FF58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83339F93-F222-F84A-B2A5-3B1813EC8B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648" y="0"/>
            <a:ext cx="2019151" cy="1375954"/>
          </a:xfrm>
          <a:prstGeom prst="rect">
            <a:avLst/>
          </a:prstGeom>
        </p:spPr>
      </p:pic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9DEFA41D-50BF-C744-B5C1-07A22B92C9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6800" y="1375954"/>
            <a:ext cx="12036287" cy="375263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6500"/>
              </a:lnSpc>
              <a:spcBef>
                <a:spcPts val="0"/>
              </a:spcBef>
              <a:buNone/>
              <a:defRPr sz="4800" b="1">
                <a:solidFill>
                  <a:schemeClr val="bg1"/>
                </a:solidFill>
                <a:highlight>
                  <a:srgbClr val="003769"/>
                </a:highlight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Textplatzhalter 11">
            <a:extLst>
              <a:ext uri="{FF2B5EF4-FFF2-40B4-BE49-F238E27FC236}">
                <a16:creationId xmlns:a16="http://schemas.microsoft.com/office/drawing/2014/main" id="{BE12179C-5613-D849-B98A-1F6AC85B84C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6800" y="5128591"/>
            <a:ext cx="12036286" cy="379674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1500"/>
              </a:spcBef>
              <a:buNone/>
              <a:defRPr>
                <a:solidFill>
                  <a:srgbClr val="00376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5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406800" y="385763"/>
            <a:ext cx="10042525" cy="414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6" name="Fußzeilenplatzhalter 13"/>
          <p:cNvSpPr>
            <a:spLocks noGrp="1"/>
          </p:cNvSpPr>
          <p:nvPr>
            <p:ph type="ftr" sz="quarter" idx="3"/>
          </p:nvPr>
        </p:nvSpPr>
        <p:spPr>
          <a:xfrm>
            <a:off x="3438863" y="9000000"/>
            <a:ext cx="6802867" cy="51911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de-DE" dirty="0"/>
              <a:t>Titel der Veranstaltung / Fußzeile</a:t>
            </a:r>
          </a:p>
        </p:txBody>
      </p:sp>
      <p:sp>
        <p:nvSpPr>
          <p:cNvPr id="17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798681" y="9000000"/>
            <a:ext cx="1287419" cy="4143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>
                <a:solidFill>
                  <a:srgbClr val="003669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Datum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ennseite">
    <p:bg>
      <p:bgPr>
        <a:solidFill>
          <a:srgbClr val="0037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7ABA4F5-E1B4-BB4A-81D0-7004397AAF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648" y="0"/>
            <a:ext cx="2019152" cy="1375954"/>
          </a:xfrm>
          <a:prstGeom prst="rect">
            <a:avLst/>
          </a:prstGeom>
        </p:spPr>
      </p:pic>
      <p:sp>
        <p:nvSpPr>
          <p:cNvPr id="5" name="Textplatzhalter 9">
            <a:extLst>
              <a:ext uri="{FF2B5EF4-FFF2-40B4-BE49-F238E27FC236}">
                <a16:creationId xmlns:a16="http://schemas.microsoft.com/office/drawing/2014/main" id="{A0A18A7B-A129-C843-A14F-DC8885B028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7988" y="1375954"/>
            <a:ext cx="12036287" cy="375263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6500"/>
              </a:lnSpc>
              <a:spcBef>
                <a:spcPts val="0"/>
              </a:spcBef>
              <a:buNone/>
              <a:defRPr sz="4800" b="1">
                <a:ln>
                  <a:noFill/>
                </a:ln>
                <a:solidFill>
                  <a:schemeClr val="bg1"/>
                </a:solidFill>
                <a:highlight>
                  <a:srgbClr val="09C57C"/>
                </a:highlight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6" name="Textplatzhalter 11">
            <a:extLst>
              <a:ext uri="{FF2B5EF4-FFF2-40B4-BE49-F238E27FC236}">
                <a16:creationId xmlns:a16="http://schemas.microsoft.com/office/drawing/2014/main" id="{4524FB1D-4715-EB41-A9B8-CA39073BE7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7988" y="5128591"/>
            <a:ext cx="12036286" cy="379674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65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407988" y="385763"/>
            <a:ext cx="10042525" cy="414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3"/>
          </p:nvPr>
        </p:nvSpPr>
        <p:spPr>
          <a:xfrm>
            <a:off x="3438863" y="9000000"/>
            <a:ext cx="6802867" cy="51911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80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de-DE" dirty="0"/>
              <a:t>Titel der Veranstaltung / Fußzeile</a:t>
            </a:r>
          </a:p>
        </p:txBody>
      </p:sp>
      <p:sp>
        <p:nvSpPr>
          <p:cNvPr id="15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798681" y="9000000"/>
            <a:ext cx="1287419" cy="414337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180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180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180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180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de-DE" dirty="0"/>
              <a:t>Datum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386BC334-0BC0-7642-9A06-0CCCBEA1F653}"/>
              </a:ext>
            </a:extLst>
          </p:cNvPr>
          <p:cNvSpPr txBox="1">
            <a:spLocks/>
          </p:cNvSpPr>
          <p:nvPr userDrawn="1"/>
        </p:nvSpPr>
        <p:spPr>
          <a:xfrm>
            <a:off x="342000" y="8964000"/>
            <a:ext cx="1358770" cy="386190"/>
          </a:xfrm>
          <a:prstGeom prst="rect">
            <a:avLst/>
          </a:prstGeom>
        </p:spPr>
        <p:txBody>
          <a:bodyPr lIns="0" tIns="0" rIns="0" bIns="0" anchor="t" anchorCtr="0"/>
          <a:lstStyle>
            <a:lvl1pPr defTabSz="584200">
              <a:lnSpc>
                <a:spcPct val="120000"/>
              </a:lnSpc>
              <a:spcBef>
                <a:spcPts val="4200"/>
              </a:spcBef>
              <a:defRPr sz="1800" b="0">
                <a:solidFill>
                  <a:srgbClr val="003669"/>
                </a:solidFill>
                <a:latin typeface="Century Gothic" panose="020B0502020202020204" pitchFamily="34" charset="0"/>
                <a:ea typeface="+mn-ea"/>
                <a:cs typeface="+mn-cs"/>
                <a:sym typeface="Arial"/>
              </a:defRPr>
            </a:lvl1pPr>
            <a:lvl2pPr indent="2286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indent="4572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indent="6858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indent="9144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indent="11430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indent="13716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indent="16002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indent="18288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fld id="{9C8E7DBB-E318-DC40-BFD2-D9D50D69D1B6}" type="slidenum">
              <a:rPr lang="de-DE" smtClean="0">
                <a:solidFill>
                  <a:srgbClr val="003669"/>
                </a:solidFill>
              </a:rPr>
              <a:pPr/>
              <a:t>‹Nr.›</a:t>
            </a:fld>
            <a:endParaRPr lang="de-DE" dirty="0">
              <a:solidFill>
                <a:srgbClr val="0036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76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8">
            <a:extLst>
              <a:ext uri="{FF2B5EF4-FFF2-40B4-BE49-F238E27FC236}">
                <a16:creationId xmlns:a16="http://schemas.microsoft.com/office/drawing/2014/main" id="{386BC334-0BC0-7642-9A06-0CCCBEA1F653}"/>
              </a:ext>
            </a:extLst>
          </p:cNvPr>
          <p:cNvSpPr txBox="1">
            <a:spLocks/>
          </p:cNvSpPr>
          <p:nvPr userDrawn="1"/>
        </p:nvSpPr>
        <p:spPr>
          <a:xfrm>
            <a:off x="407505" y="8964000"/>
            <a:ext cx="1456242" cy="386190"/>
          </a:xfrm>
          <a:prstGeom prst="rect">
            <a:avLst/>
          </a:prstGeom>
        </p:spPr>
        <p:txBody>
          <a:bodyPr lIns="0" tIns="0" rIns="0" bIns="0"/>
          <a:lstStyle>
            <a:lvl1pPr defTabSz="584200">
              <a:lnSpc>
                <a:spcPct val="120000"/>
              </a:lnSpc>
              <a:spcBef>
                <a:spcPts val="4200"/>
              </a:spcBef>
              <a:defRPr sz="1800" b="0">
                <a:solidFill>
                  <a:srgbClr val="003669"/>
                </a:solidFill>
                <a:latin typeface="Century Gothic" panose="020B0502020202020204" pitchFamily="34" charset="0"/>
                <a:ea typeface="+mn-ea"/>
                <a:cs typeface="+mn-cs"/>
                <a:sym typeface="Arial"/>
              </a:defRPr>
            </a:lvl1pPr>
            <a:lvl2pPr indent="2286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indent="4572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indent="6858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indent="9144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indent="11430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indent="13716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indent="16002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indent="18288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fld id="{9C8E7DBB-E318-DC40-BFD2-D9D50D69D1B6}" type="slidenum">
              <a:rPr lang="de-DE" smtClean="0">
                <a:solidFill>
                  <a:schemeClr val="bg1"/>
                </a:solidFill>
              </a:rPr>
              <a:pPr/>
              <a:t>‹Nr.›</a:t>
            </a:fld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053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1072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7" r:id="rId3"/>
    <p:sldLayoutId id="2147483725" r:id="rId4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8">
            <a:extLst>
              <a:ext uri="{FF2B5EF4-FFF2-40B4-BE49-F238E27FC236}">
                <a16:creationId xmlns:a16="http://schemas.microsoft.com/office/drawing/2014/main" id="{386BC334-0BC0-7642-9A06-0CCCBEA1F653}"/>
              </a:ext>
            </a:extLst>
          </p:cNvPr>
          <p:cNvSpPr txBox="1">
            <a:spLocks/>
          </p:cNvSpPr>
          <p:nvPr userDrawn="1"/>
        </p:nvSpPr>
        <p:spPr>
          <a:xfrm>
            <a:off x="407505" y="8964000"/>
            <a:ext cx="592620" cy="386190"/>
          </a:xfrm>
          <a:prstGeom prst="rect">
            <a:avLst/>
          </a:prstGeom>
        </p:spPr>
        <p:txBody>
          <a:bodyPr lIns="0" tIns="0" rIns="0" bIns="0"/>
          <a:lstStyle>
            <a:lvl1pPr defTabSz="584200">
              <a:lnSpc>
                <a:spcPct val="120000"/>
              </a:lnSpc>
              <a:spcBef>
                <a:spcPts val="4200"/>
              </a:spcBef>
              <a:defRPr sz="1800" b="0">
                <a:solidFill>
                  <a:srgbClr val="003669"/>
                </a:solidFill>
                <a:latin typeface="Century Gothic" panose="020B0502020202020204" pitchFamily="34" charset="0"/>
                <a:ea typeface="+mn-ea"/>
                <a:cs typeface="+mn-cs"/>
                <a:sym typeface="Arial"/>
              </a:defRPr>
            </a:lvl1pPr>
            <a:lvl2pPr indent="2286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indent="4572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indent="6858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indent="9144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indent="11430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indent="13716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indent="16002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indent="1828800" defTabSz="584200">
              <a:lnSpc>
                <a:spcPct val="120000"/>
              </a:lnSpc>
              <a:spcBef>
                <a:spcPts val="4200"/>
              </a:spcBef>
              <a:defRPr sz="3600">
                <a:solidFill>
                  <a:srgbClr val="646464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fld id="{9C8E7DBB-E318-DC40-BFD2-D9D50D69D1B6}" type="slidenum">
              <a:rPr lang="de-DE" smtClean="0">
                <a:solidFill>
                  <a:srgbClr val="003669"/>
                </a:solidFill>
              </a:rPr>
              <a:pPr/>
              <a:t>‹Nr.›</a:t>
            </a:fld>
            <a:endParaRPr lang="de-DE" dirty="0">
              <a:solidFill>
                <a:srgbClr val="0036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377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22" r:id="rId4"/>
    <p:sldLayoutId id="2147483723" r:id="rId5"/>
    <p:sldLayoutId id="2147483724" r:id="rId6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Untertitel </a:t>
            </a:r>
            <a:r>
              <a:rPr lang="de-DE" dirty="0" err="1"/>
              <a:t>etc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Titelseite der Präsentation</a:t>
            </a:r>
          </a:p>
          <a:p>
            <a:r>
              <a:rPr lang="de-DE" dirty="0"/>
              <a:t>Headline 3 Zeilen </a:t>
            </a:r>
          </a:p>
          <a:p>
            <a:r>
              <a:rPr lang="de-DE" dirty="0"/>
              <a:t>max.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5874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184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Erste Kapiteltrennseite am </a:t>
            </a:r>
            <a:br>
              <a:rPr lang="de-DE" dirty="0"/>
            </a:br>
            <a:r>
              <a:rPr lang="de-DE" dirty="0"/>
              <a:t>besten immer</a:t>
            </a:r>
          </a:p>
          <a:p>
            <a:r>
              <a:rPr lang="de-DE" dirty="0"/>
              <a:t>mit dreizeiligen Headlines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Zusätzliche Informationen, Text, Untertitel, Auflistungen, etc.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11.10.19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Titel der Veranstaltung / Fußzeile</a:t>
            </a:r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11.10.19</a:t>
            </a:r>
          </a:p>
        </p:txBody>
      </p:sp>
    </p:spTree>
    <p:extLst>
      <p:ext uri="{BB962C8B-B14F-4D97-AF65-F5344CB8AC3E}">
        <p14:creationId xmlns:p14="http://schemas.microsoft.com/office/powerpoint/2010/main" val="1192366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de-DE" dirty="0"/>
              <a:t>Zusätzliche Informationen, Text, Untertitel, Auflistungen, etc.</a:t>
            </a:r>
          </a:p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Titel der Veranstaltung / Fußzeile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11.10.19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4927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de-DE" dirty="0"/>
              <a:t>Inhalt, Bilder, Tabellen, Text, Informationen, Auflistungen, etc.</a:t>
            </a:r>
          </a:p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Inhalt, Bilder, Tabellen, Text, Informationen, Auflistungen, etc.</a:t>
            </a:r>
          </a:p>
          <a:p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11.10.19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Titel der Veranstaltung / Fußzeile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237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Zweite Kapiteltrennseite </a:t>
            </a:r>
            <a:br>
              <a:rPr lang="de-DE" dirty="0"/>
            </a:br>
            <a:r>
              <a:rPr lang="de-DE" dirty="0"/>
              <a:t>am besten immer</a:t>
            </a:r>
          </a:p>
          <a:p>
            <a:r>
              <a:rPr lang="de-DE" dirty="0"/>
              <a:t>mit dreizeiligen Headlines</a:t>
            </a:r>
          </a:p>
          <a:p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Zusätzliche Informationen, Text, Untertitel, Auflistungen, etc.</a:t>
            </a:r>
          </a:p>
          <a:p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11.10.2019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Titel der Veranstaltung / Fußzeile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8491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de-DE" dirty="0"/>
              <a:t>Inhalt, Bilder, Tabellen, Text, Informationen, Auflistungen, etc.</a:t>
            </a:r>
          </a:p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Inhalt, Bilder, Tabellen, Text, Informationen, Auflistungen, etc.</a:t>
            </a:r>
          </a:p>
          <a:p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11.10.19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/>
              <a:t>Titel der Veranstaltung / Fußzeile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947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/>
              <a:t>Zweite Kapiteltrennseite </a:t>
            </a:r>
            <a:br>
              <a:rPr lang="de-DE"/>
            </a:br>
            <a:r>
              <a:rPr lang="de-DE"/>
              <a:t>am besten </a:t>
            </a:r>
            <a:r>
              <a:rPr lang="de-DE" dirty="0"/>
              <a:t>immer</a:t>
            </a:r>
          </a:p>
          <a:p>
            <a:r>
              <a:rPr lang="de-DE" dirty="0"/>
              <a:t>mit dreizeiligen Headlines</a:t>
            </a:r>
          </a:p>
          <a:p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Zusätzliche Informationen, Text, Untertitel, Auflistungen, etc.</a:t>
            </a:r>
          </a:p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11.10.19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Titel der Veranstaltung / Fußzeile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468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Zweite Kapiteltrennseite </a:t>
            </a:r>
            <a:br>
              <a:rPr lang="de-DE" dirty="0"/>
            </a:br>
            <a:r>
              <a:rPr lang="de-DE" dirty="0"/>
              <a:t>am besten immer</a:t>
            </a:r>
          </a:p>
          <a:p>
            <a:r>
              <a:rPr lang="de-DE" dirty="0"/>
              <a:t>mit dreizeiligen Headlines</a:t>
            </a:r>
          </a:p>
          <a:p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Zusätzliche Informationen, Text, Untertitel, Auflistungen, etc.</a:t>
            </a:r>
          </a:p>
          <a:p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11.10.19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Titel der Veranstaltung / Fußzeile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3391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Titel der Veranstaltung / Fußzeile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4308973"/>
      </p:ext>
    </p:extLst>
  </p:cSld>
  <p:clrMapOvr>
    <a:masterClrMapping/>
  </p:clrMapOvr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theme/theme1.xml><?xml version="1.0" encoding="utf-8"?>
<a:theme xmlns:a="http://schemas.openxmlformats.org/drawingml/2006/main" name="Trennseiten hel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rennseiten dunke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itelseite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Inhaltseite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646464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646464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205</Words>
  <Application>Microsoft Office PowerPoint</Application>
  <PresentationFormat>Benutzerdefiniert</PresentationFormat>
  <Paragraphs>37</Paragraphs>
  <Slides>10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10</vt:i4>
      </vt:variant>
    </vt:vector>
  </HeadingPairs>
  <TitlesOfParts>
    <vt:vector size="18" baseType="lpstr">
      <vt:lpstr>Arial</vt:lpstr>
      <vt:lpstr>Calibri</vt:lpstr>
      <vt:lpstr>Century Gothic</vt:lpstr>
      <vt:lpstr>Helvetica Neue</vt:lpstr>
      <vt:lpstr>Trennseiten hell</vt:lpstr>
      <vt:lpstr>Trennseiten dunkel</vt:lpstr>
      <vt:lpstr>Titelseiten</vt:lpstr>
      <vt:lpstr>Inhaltseiten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Esther Israel</dc:creator>
  <cp:lastModifiedBy>Esther Israel</cp:lastModifiedBy>
  <cp:revision>99</cp:revision>
  <cp:lastPrinted>2019-10-11T14:18:37Z</cp:lastPrinted>
  <dcterms:modified xsi:type="dcterms:W3CDTF">2021-06-16T11:30:52Z</dcterms:modified>
</cp:coreProperties>
</file>